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32" r:id="rId5"/>
  </p:sldMasterIdLst>
  <p:notesMasterIdLst>
    <p:notesMasterId r:id="rId57"/>
  </p:notesMasterIdLst>
  <p:handoutMasterIdLst>
    <p:handoutMasterId r:id="rId58"/>
  </p:handoutMasterIdLst>
  <p:sldIdLst>
    <p:sldId id="494" r:id="rId6"/>
    <p:sldId id="441" r:id="rId7"/>
    <p:sldId id="512" r:id="rId8"/>
    <p:sldId id="503" r:id="rId9"/>
    <p:sldId id="523" r:id="rId10"/>
    <p:sldId id="444" r:id="rId11"/>
    <p:sldId id="524" r:id="rId12"/>
    <p:sldId id="508" r:id="rId13"/>
    <p:sldId id="457" r:id="rId14"/>
    <p:sldId id="458" r:id="rId15"/>
    <p:sldId id="459" r:id="rId16"/>
    <p:sldId id="526" r:id="rId17"/>
    <p:sldId id="496" r:id="rId18"/>
    <p:sldId id="497" r:id="rId19"/>
    <p:sldId id="527" r:id="rId20"/>
    <p:sldId id="525" r:id="rId21"/>
    <p:sldId id="529" r:id="rId22"/>
    <p:sldId id="450" r:id="rId23"/>
    <p:sldId id="451" r:id="rId24"/>
    <p:sldId id="506" r:id="rId25"/>
    <p:sldId id="530" r:id="rId26"/>
    <p:sldId id="507" r:id="rId27"/>
    <p:sldId id="460" r:id="rId28"/>
    <p:sldId id="509" r:id="rId29"/>
    <p:sldId id="505" r:id="rId30"/>
    <p:sldId id="462" r:id="rId31"/>
    <p:sldId id="463" r:id="rId32"/>
    <p:sldId id="468" r:id="rId33"/>
    <p:sldId id="469" r:id="rId34"/>
    <p:sldId id="470" r:id="rId35"/>
    <p:sldId id="471" r:id="rId36"/>
    <p:sldId id="472" r:id="rId37"/>
    <p:sldId id="473" r:id="rId38"/>
    <p:sldId id="480" r:id="rId39"/>
    <p:sldId id="528" r:id="rId40"/>
    <p:sldId id="493" r:id="rId41"/>
    <p:sldId id="534" r:id="rId42"/>
    <p:sldId id="519" r:id="rId43"/>
    <p:sldId id="535" r:id="rId44"/>
    <p:sldId id="537" r:id="rId45"/>
    <p:sldId id="538" r:id="rId46"/>
    <p:sldId id="454" r:id="rId47"/>
    <p:sldId id="536" r:id="rId48"/>
    <p:sldId id="539" r:id="rId49"/>
    <p:sldId id="515" r:id="rId50"/>
    <p:sldId id="540" r:id="rId51"/>
    <p:sldId id="541" r:id="rId52"/>
    <p:sldId id="542" r:id="rId53"/>
    <p:sldId id="543" r:id="rId54"/>
    <p:sldId id="511" r:id="rId55"/>
    <p:sldId id="492" r:id="rId5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unch, Aisha" initials="BA" lastIdx="0" clrIdx="0"/>
  <p:cmAuthor id="1" name="Goebel, Kim" initials="GK" lastIdx="11" clrIdx="1"/>
  <p:cmAuthor id="2" name="Windows 7 pro X64" initials="W7pX" lastIdx="12" clrIdx="2"/>
  <p:cmAuthor id="3" name="Jilek, Pat" initials="PJ" lastIdx="7" clrIdx="3"/>
  <p:cmAuthor id="4" name="mervin kiedpool" initials="mk" lastIdx="2" clrIdx="4">
    <p:extLst>
      <p:ext uri="{19B8F6BF-5375-455C-9EA6-DF929625EA0E}">
        <p15:presenceInfo xmlns:p15="http://schemas.microsoft.com/office/powerpoint/2012/main" userId="98cbf75b9a0cff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503"/>
    <a:srgbClr val="89A244"/>
    <a:srgbClr val="FFFFFF"/>
    <a:srgbClr val="FB7915"/>
    <a:srgbClr val="AE4845"/>
    <a:srgbClr val="FDB827"/>
    <a:srgbClr val="DFDA9B"/>
    <a:srgbClr val="B5DF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ED8B23-98B9-4730-B666-7D8319A01117}" v="3" dt="2024-08-29T17:35:19.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81316" autoAdjust="0"/>
  </p:normalViewPr>
  <p:slideViewPr>
    <p:cSldViewPr>
      <p:cViewPr varScale="1">
        <p:scale>
          <a:sx n="94" d="100"/>
          <a:sy n="94" d="100"/>
        </p:scale>
        <p:origin x="554" y="50"/>
      </p:cViewPr>
      <p:guideLst>
        <p:guide orient="horz" pos="2160"/>
        <p:guide pos="2880"/>
      </p:guideLst>
    </p:cSldViewPr>
  </p:slideViewPr>
  <p:outlineViewPr>
    <p:cViewPr>
      <p:scale>
        <a:sx n="33" d="100"/>
        <a:sy n="33" d="100"/>
      </p:scale>
      <p:origin x="0" y="-38266"/>
    </p:cViewPr>
  </p:outlineViewPr>
  <p:notesTextViewPr>
    <p:cViewPr>
      <p:scale>
        <a:sx n="3" d="2"/>
        <a:sy n="3" d="2"/>
      </p:scale>
      <p:origin x="0" y="0"/>
    </p:cViewPr>
  </p:notesTextViewPr>
  <p:sorterViewPr>
    <p:cViewPr>
      <p:scale>
        <a:sx n="70" d="100"/>
        <a:sy n="70" d="100"/>
      </p:scale>
      <p:origin x="0" y="0"/>
    </p:cViewPr>
  </p:sorterViewPr>
  <p:notesViewPr>
    <p:cSldViewPr>
      <p:cViewPr varScale="1">
        <p:scale>
          <a:sx n="81" d="100"/>
          <a:sy n="81" d="100"/>
        </p:scale>
        <p:origin x="193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les, Karla" userId="0b2e1671-3f43-44dd-8c43-a65173f10dda" providerId="ADAL" clId="{29ED8B23-98B9-4730-B666-7D8319A01117}"/>
    <pc:docChg chg="undo custSel modSld modMainMaster">
      <pc:chgData name="Rosales, Karla" userId="0b2e1671-3f43-44dd-8c43-a65173f10dda" providerId="ADAL" clId="{29ED8B23-98B9-4730-B666-7D8319A01117}" dt="2024-08-29T17:36:40.038" v="39" actId="735"/>
      <pc:docMkLst>
        <pc:docMk/>
      </pc:docMkLst>
      <pc:sldChg chg="addSp delSp modSp mod">
        <pc:chgData name="Rosales, Karla" userId="0b2e1671-3f43-44dd-8c43-a65173f10dda" providerId="ADAL" clId="{29ED8B23-98B9-4730-B666-7D8319A01117}" dt="2024-08-29T17:35:19.706" v="31"/>
        <pc:sldMkLst>
          <pc:docMk/>
          <pc:sldMk cId="453064784" sldId="441"/>
        </pc:sldMkLst>
        <pc:spChg chg="add del">
          <ac:chgData name="Rosales, Karla" userId="0b2e1671-3f43-44dd-8c43-a65173f10dda" providerId="ADAL" clId="{29ED8B23-98B9-4730-B666-7D8319A01117}" dt="2024-08-29T17:34:38.529" v="30" actId="478"/>
          <ac:spMkLst>
            <pc:docMk/>
            <pc:sldMk cId="453064784" sldId="441"/>
            <ac:spMk id="5" creationId="{00000000-0000-0000-0000-000000000000}"/>
          </ac:spMkLst>
        </pc:spChg>
        <pc:spChg chg="mod">
          <ac:chgData name="Rosales, Karla" userId="0b2e1671-3f43-44dd-8c43-a65173f10dda" providerId="ADAL" clId="{29ED8B23-98B9-4730-B666-7D8319A01117}" dt="2024-08-29T17:35:19.706" v="31"/>
          <ac:spMkLst>
            <pc:docMk/>
            <pc:sldMk cId="453064784" sldId="441"/>
            <ac:spMk id="10" creationId="{0C312AA6-859B-4687-9612-297ABB98F984}"/>
          </ac:spMkLst>
        </pc:spChg>
      </pc:sldChg>
      <pc:sldChg chg="modSp">
        <pc:chgData name="Rosales, Karla" userId="0b2e1671-3f43-44dd-8c43-a65173f10dda" providerId="ADAL" clId="{29ED8B23-98B9-4730-B666-7D8319A01117}" dt="2024-08-29T17:35:19.706" v="31"/>
        <pc:sldMkLst>
          <pc:docMk/>
          <pc:sldMk cId="843995227" sldId="468"/>
        </pc:sldMkLst>
        <pc:spChg chg="mod">
          <ac:chgData name="Rosales, Karla" userId="0b2e1671-3f43-44dd-8c43-a65173f10dda" providerId="ADAL" clId="{29ED8B23-98B9-4730-B666-7D8319A01117}" dt="2024-08-29T17:35:19.706" v="31"/>
          <ac:spMkLst>
            <pc:docMk/>
            <pc:sldMk cId="843995227" sldId="468"/>
            <ac:spMk id="3" creationId="{00000000-0000-0000-0000-000000000000}"/>
          </ac:spMkLst>
        </pc:spChg>
      </pc:sldChg>
      <pc:sldChg chg="modSp">
        <pc:chgData name="Rosales, Karla" userId="0b2e1671-3f43-44dd-8c43-a65173f10dda" providerId="ADAL" clId="{29ED8B23-98B9-4730-B666-7D8319A01117}" dt="2024-08-29T17:35:19.706" v="31"/>
        <pc:sldMkLst>
          <pc:docMk/>
          <pc:sldMk cId="314260279" sldId="469"/>
        </pc:sldMkLst>
        <pc:spChg chg="mod">
          <ac:chgData name="Rosales, Karla" userId="0b2e1671-3f43-44dd-8c43-a65173f10dda" providerId="ADAL" clId="{29ED8B23-98B9-4730-B666-7D8319A01117}" dt="2024-08-29T17:35:19.706" v="31"/>
          <ac:spMkLst>
            <pc:docMk/>
            <pc:sldMk cId="314260279" sldId="469"/>
            <ac:spMk id="18" creationId="{EE0524EE-B0DE-4930-910B-46A8A1DB023F}"/>
          </ac:spMkLst>
        </pc:spChg>
      </pc:sldChg>
      <pc:sldChg chg="modSp">
        <pc:chgData name="Rosales, Karla" userId="0b2e1671-3f43-44dd-8c43-a65173f10dda" providerId="ADAL" clId="{29ED8B23-98B9-4730-B666-7D8319A01117}" dt="2024-08-29T17:35:19.706" v="31"/>
        <pc:sldMkLst>
          <pc:docMk/>
          <pc:sldMk cId="1275877408" sldId="480"/>
        </pc:sldMkLst>
        <pc:spChg chg="mod">
          <ac:chgData name="Rosales, Karla" userId="0b2e1671-3f43-44dd-8c43-a65173f10dda" providerId="ADAL" clId="{29ED8B23-98B9-4730-B666-7D8319A01117}" dt="2024-08-29T17:35:19.706" v="31"/>
          <ac:spMkLst>
            <pc:docMk/>
            <pc:sldMk cId="1275877408" sldId="480"/>
            <ac:spMk id="4" creationId="{00000000-0000-0000-0000-000000000000}"/>
          </ac:spMkLst>
        </pc:spChg>
      </pc:sldChg>
      <pc:sldChg chg="addSp modSp mod">
        <pc:chgData name="Rosales, Karla" userId="0b2e1671-3f43-44dd-8c43-a65173f10dda" providerId="ADAL" clId="{29ED8B23-98B9-4730-B666-7D8319A01117}" dt="2024-08-29T17:35:52.069" v="36" actId="1076"/>
        <pc:sldMkLst>
          <pc:docMk/>
          <pc:sldMk cId="765104854" sldId="494"/>
        </pc:sldMkLst>
        <pc:spChg chg="mod">
          <ac:chgData name="Rosales, Karla" userId="0b2e1671-3f43-44dd-8c43-a65173f10dda" providerId="ADAL" clId="{29ED8B23-98B9-4730-B666-7D8319A01117}" dt="2024-08-29T17:35:52.069" v="36" actId="1076"/>
          <ac:spMkLst>
            <pc:docMk/>
            <pc:sldMk cId="765104854" sldId="494"/>
            <ac:spMk id="2" creationId="{00000000-0000-0000-0000-000000000000}"/>
          </ac:spMkLst>
        </pc:spChg>
        <pc:spChg chg="mod">
          <ac:chgData name="Rosales, Karla" userId="0b2e1671-3f43-44dd-8c43-a65173f10dda" providerId="ADAL" clId="{29ED8B23-98B9-4730-B666-7D8319A01117}" dt="2024-08-29T17:35:46.707" v="35" actId="1076"/>
          <ac:spMkLst>
            <pc:docMk/>
            <pc:sldMk cId="765104854" sldId="494"/>
            <ac:spMk id="4" creationId="{00000000-0000-0000-0000-000000000000}"/>
          </ac:spMkLst>
        </pc:spChg>
        <pc:picChg chg="add mod">
          <ac:chgData name="Rosales, Karla" userId="0b2e1671-3f43-44dd-8c43-a65173f10dda" providerId="ADAL" clId="{29ED8B23-98B9-4730-B666-7D8319A01117}" dt="2024-08-29T17:33:33.740" v="26" actId="1076"/>
          <ac:picMkLst>
            <pc:docMk/>
            <pc:sldMk cId="765104854" sldId="494"/>
            <ac:picMk id="1026" creationId="{71743444-94B6-549C-BFC9-6566CD37CB35}"/>
          </ac:picMkLst>
        </pc:picChg>
      </pc:sldChg>
      <pc:sldChg chg="modSp">
        <pc:chgData name="Rosales, Karla" userId="0b2e1671-3f43-44dd-8c43-a65173f10dda" providerId="ADAL" clId="{29ED8B23-98B9-4730-B666-7D8319A01117}" dt="2024-08-29T17:35:19.706" v="31"/>
        <pc:sldMkLst>
          <pc:docMk/>
          <pc:sldMk cId="4019518156" sldId="496"/>
        </pc:sldMkLst>
        <pc:spChg chg="mod">
          <ac:chgData name="Rosales, Karla" userId="0b2e1671-3f43-44dd-8c43-a65173f10dda" providerId="ADAL" clId="{29ED8B23-98B9-4730-B666-7D8319A01117}" dt="2024-08-29T17:35:19.706" v="31"/>
          <ac:spMkLst>
            <pc:docMk/>
            <pc:sldMk cId="4019518156" sldId="496"/>
            <ac:spMk id="4" creationId="{00000000-0000-0000-0000-000000000000}"/>
          </ac:spMkLst>
        </pc:spChg>
      </pc:sldChg>
      <pc:sldChg chg="modSp">
        <pc:chgData name="Rosales, Karla" userId="0b2e1671-3f43-44dd-8c43-a65173f10dda" providerId="ADAL" clId="{29ED8B23-98B9-4730-B666-7D8319A01117}" dt="2024-08-29T17:35:19.706" v="31"/>
        <pc:sldMkLst>
          <pc:docMk/>
          <pc:sldMk cId="1195501762" sldId="497"/>
        </pc:sldMkLst>
        <pc:spChg chg="mod">
          <ac:chgData name="Rosales, Karla" userId="0b2e1671-3f43-44dd-8c43-a65173f10dda" providerId="ADAL" clId="{29ED8B23-98B9-4730-B666-7D8319A01117}" dt="2024-08-29T17:35:19.706" v="31"/>
          <ac:spMkLst>
            <pc:docMk/>
            <pc:sldMk cId="1195501762" sldId="497"/>
            <ac:spMk id="4" creationId="{00000000-0000-0000-0000-000000000000}"/>
          </ac:spMkLst>
        </pc:spChg>
      </pc:sldChg>
      <pc:sldChg chg="modSp">
        <pc:chgData name="Rosales, Karla" userId="0b2e1671-3f43-44dd-8c43-a65173f10dda" providerId="ADAL" clId="{29ED8B23-98B9-4730-B666-7D8319A01117}" dt="2024-08-29T17:35:19.706" v="31"/>
        <pc:sldMkLst>
          <pc:docMk/>
          <pc:sldMk cId="2023751228" sldId="505"/>
        </pc:sldMkLst>
        <pc:spChg chg="mod">
          <ac:chgData name="Rosales, Karla" userId="0b2e1671-3f43-44dd-8c43-a65173f10dda" providerId="ADAL" clId="{29ED8B23-98B9-4730-B666-7D8319A01117}" dt="2024-08-29T17:35:19.706" v="31"/>
          <ac:spMkLst>
            <pc:docMk/>
            <pc:sldMk cId="2023751228" sldId="505"/>
            <ac:spMk id="4" creationId="{00000000-0000-0000-0000-000000000000}"/>
          </ac:spMkLst>
        </pc:spChg>
      </pc:sldChg>
      <pc:sldChg chg="modSp">
        <pc:chgData name="Rosales, Karla" userId="0b2e1671-3f43-44dd-8c43-a65173f10dda" providerId="ADAL" clId="{29ED8B23-98B9-4730-B666-7D8319A01117}" dt="2024-08-29T17:35:19.706" v="31"/>
        <pc:sldMkLst>
          <pc:docMk/>
          <pc:sldMk cId="1622529766" sldId="506"/>
        </pc:sldMkLst>
        <pc:spChg chg="mod">
          <ac:chgData name="Rosales, Karla" userId="0b2e1671-3f43-44dd-8c43-a65173f10dda" providerId="ADAL" clId="{29ED8B23-98B9-4730-B666-7D8319A01117}" dt="2024-08-29T17:35:19.706" v="31"/>
          <ac:spMkLst>
            <pc:docMk/>
            <pc:sldMk cId="1622529766" sldId="506"/>
            <ac:spMk id="4" creationId="{00000000-0000-0000-0000-000000000000}"/>
          </ac:spMkLst>
        </pc:spChg>
      </pc:sldChg>
      <pc:sldChg chg="modSp">
        <pc:chgData name="Rosales, Karla" userId="0b2e1671-3f43-44dd-8c43-a65173f10dda" providerId="ADAL" clId="{29ED8B23-98B9-4730-B666-7D8319A01117}" dt="2024-08-29T17:35:19.706" v="31"/>
        <pc:sldMkLst>
          <pc:docMk/>
          <pc:sldMk cId="3656274961" sldId="507"/>
        </pc:sldMkLst>
        <pc:spChg chg="mod">
          <ac:chgData name="Rosales, Karla" userId="0b2e1671-3f43-44dd-8c43-a65173f10dda" providerId="ADAL" clId="{29ED8B23-98B9-4730-B666-7D8319A01117}" dt="2024-08-29T17:35:19.706" v="31"/>
          <ac:spMkLst>
            <pc:docMk/>
            <pc:sldMk cId="3656274961" sldId="507"/>
            <ac:spMk id="4" creationId="{00000000-0000-0000-0000-000000000000}"/>
          </ac:spMkLst>
        </pc:spChg>
      </pc:sldChg>
      <pc:sldChg chg="modSp">
        <pc:chgData name="Rosales, Karla" userId="0b2e1671-3f43-44dd-8c43-a65173f10dda" providerId="ADAL" clId="{29ED8B23-98B9-4730-B666-7D8319A01117}" dt="2024-08-29T17:35:19.706" v="31"/>
        <pc:sldMkLst>
          <pc:docMk/>
          <pc:sldMk cId="4085531284" sldId="508"/>
        </pc:sldMkLst>
        <pc:spChg chg="mod">
          <ac:chgData name="Rosales, Karla" userId="0b2e1671-3f43-44dd-8c43-a65173f10dda" providerId="ADAL" clId="{29ED8B23-98B9-4730-B666-7D8319A01117}" dt="2024-08-29T17:35:19.706" v="31"/>
          <ac:spMkLst>
            <pc:docMk/>
            <pc:sldMk cId="4085531284" sldId="508"/>
            <ac:spMk id="4" creationId="{00000000-0000-0000-0000-000000000000}"/>
          </ac:spMkLst>
        </pc:spChg>
      </pc:sldChg>
      <pc:sldChg chg="modSp">
        <pc:chgData name="Rosales, Karla" userId="0b2e1671-3f43-44dd-8c43-a65173f10dda" providerId="ADAL" clId="{29ED8B23-98B9-4730-B666-7D8319A01117}" dt="2024-08-29T17:35:19.706" v="31"/>
        <pc:sldMkLst>
          <pc:docMk/>
          <pc:sldMk cId="1139543961" sldId="509"/>
        </pc:sldMkLst>
        <pc:spChg chg="mod">
          <ac:chgData name="Rosales, Karla" userId="0b2e1671-3f43-44dd-8c43-a65173f10dda" providerId="ADAL" clId="{29ED8B23-98B9-4730-B666-7D8319A01117}" dt="2024-08-29T17:35:19.706" v="31"/>
          <ac:spMkLst>
            <pc:docMk/>
            <pc:sldMk cId="1139543961" sldId="509"/>
            <ac:spMk id="4" creationId="{00000000-0000-0000-0000-000000000000}"/>
          </ac:spMkLst>
        </pc:spChg>
      </pc:sldChg>
      <pc:sldChg chg="modSp">
        <pc:chgData name="Rosales, Karla" userId="0b2e1671-3f43-44dd-8c43-a65173f10dda" providerId="ADAL" clId="{29ED8B23-98B9-4730-B666-7D8319A01117}" dt="2024-08-29T17:35:19.706" v="31"/>
        <pc:sldMkLst>
          <pc:docMk/>
          <pc:sldMk cId="1214748294" sldId="511"/>
        </pc:sldMkLst>
        <pc:spChg chg="mod">
          <ac:chgData name="Rosales, Karla" userId="0b2e1671-3f43-44dd-8c43-a65173f10dda" providerId="ADAL" clId="{29ED8B23-98B9-4730-B666-7D8319A01117}" dt="2024-08-29T17:35:19.706" v="31"/>
          <ac:spMkLst>
            <pc:docMk/>
            <pc:sldMk cId="1214748294" sldId="511"/>
            <ac:spMk id="4" creationId="{00000000-0000-0000-0000-000000000000}"/>
          </ac:spMkLst>
        </pc:spChg>
      </pc:sldChg>
      <pc:sldChg chg="modSp">
        <pc:chgData name="Rosales, Karla" userId="0b2e1671-3f43-44dd-8c43-a65173f10dda" providerId="ADAL" clId="{29ED8B23-98B9-4730-B666-7D8319A01117}" dt="2024-08-29T17:35:19.706" v="31"/>
        <pc:sldMkLst>
          <pc:docMk/>
          <pc:sldMk cId="300288054" sldId="512"/>
        </pc:sldMkLst>
        <pc:spChg chg="mod">
          <ac:chgData name="Rosales, Karla" userId="0b2e1671-3f43-44dd-8c43-a65173f10dda" providerId="ADAL" clId="{29ED8B23-98B9-4730-B666-7D8319A01117}" dt="2024-08-29T17:35:19.706" v="31"/>
          <ac:spMkLst>
            <pc:docMk/>
            <pc:sldMk cId="300288054" sldId="512"/>
            <ac:spMk id="3" creationId="{00000000-0000-0000-0000-000000000000}"/>
          </ac:spMkLst>
        </pc:spChg>
        <pc:spChg chg="mod">
          <ac:chgData name="Rosales, Karla" userId="0b2e1671-3f43-44dd-8c43-a65173f10dda" providerId="ADAL" clId="{29ED8B23-98B9-4730-B666-7D8319A01117}" dt="2024-08-29T17:35:19.706" v="31"/>
          <ac:spMkLst>
            <pc:docMk/>
            <pc:sldMk cId="300288054" sldId="512"/>
            <ac:spMk id="4" creationId="{00000000-0000-0000-0000-000000000000}"/>
          </ac:spMkLst>
        </pc:spChg>
      </pc:sldChg>
      <pc:sldChg chg="modSp mod">
        <pc:chgData name="Rosales, Karla" userId="0b2e1671-3f43-44dd-8c43-a65173f10dda" providerId="ADAL" clId="{29ED8B23-98B9-4730-B666-7D8319A01117}" dt="2024-08-29T17:36:29.140" v="37" actId="207"/>
        <pc:sldMkLst>
          <pc:docMk/>
          <pc:sldMk cId="2976360440" sldId="523"/>
        </pc:sldMkLst>
        <pc:spChg chg="mod">
          <ac:chgData name="Rosales, Karla" userId="0b2e1671-3f43-44dd-8c43-a65173f10dda" providerId="ADAL" clId="{29ED8B23-98B9-4730-B666-7D8319A01117}" dt="2024-08-29T17:36:29.140" v="37" actId="207"/>
          <ac:spMkLst>
            <pc:docMk/>
            <pc:sldMk cId="2976360440" sldId="523"/>
            <ac:spMk id="4" creationId="{FE130246-7601-4DDC-B30C-83E369E6E916}"/>
          </ac:spMkLst>
        </pc:spChg>
      </pc:sldChg>
      <pc:sldChg chg="modSp">
        <pc:chgData name="Rosales, Karla" userId="0b2e1671-3f43-44dd-8c43-a65173f10dda" providerId="ADAL" clId="{29ED8B23-98B9-4730-B666-7D8319A01117}" dt="2024-08-29T17:35:19.706" v="31"/>
        <pc:sldMkLst>
          <pc:docMk/>
          <pc:sldMk cId="3900411867" sldId="525"/>
        </pc:sldMkLst>
        <pc:spChg chg="mod">
          <ac:chgData name="Rosales, Karla" userId="0b2e1671-3f43-44dd-8c43-a65173f10dda" providerId="ADAL" clId="{29ED8B23-98B9-4730-B666-7D8319A01117}" dt="2024-08-29T17:35:19.706" v="31"/>
          <ac:spMkLst>
            <pc:docMk/>
            <pc:sldMk cId="3900411867" sldId="525"/>
            <ac:spMk id="4" creationId="{00000000-0000-0000-0000-000000000000}"/>
          </ac:spMkLst>
        </pc:spChg>
      </pc:sldChg>
      <pc:sldChg chg="modSp">
        <pc:chgData name="Rosales, Karla" userId="0b2e1671-3f43-44dd-8c43-a65173f10dda" providerId="ADAL" clId="{29ED8B23-98B9-4730-B666-7D8319A01117}" dt="2024-08-29T17:35:19.706" v="31"/>
        <pc:sldMkLst>
          <pc:docMk/>
          <pc:sldMk cId="495914625" sldId="527"/>
        </pc:sldMkLst>
        <pc:spChg chg="mod">
          <ac:chgData name="Rosales, Karla" userId="0b2e1671-3f43-44dd-8c43-a65173f10dda" providerId="ADAL" clId="{29ED8B23-98B9-4730-B666-7D8319A01117}" dt="2024-08-29T17:35:19.706" v="31"/>
          <ac:spMkLst>
            <pc:docMk/>
            <pc:sldMk cId="495914625" sldId="527"/>
            <ac:spMk id="4" creationId="{00000000-0000-0000-0000-000000000000}"/>
          </ac:spMkLst>
        </pc:spChg>
      </pc:sldChg>
      <pc:sldChg chg="modSp">
        <pc:chgData name="Rosales, Karla" userId="0b2e1671-3f43-44dd-8c43-a65173f10dda" providerId="ADAL" clId="{29ED8B23-98B9-4730-B666-7D8319A01117}" dt="2024-08-29T17:35:19.706" v="31"/>
        <pc:sldMkLst>
          <pc:docMk/>
          <pc:sldMk cId="4022362999" sldId="530"/>
        </pc:sldMkLst>
        <pc:spChg chg="mod">
          <ac:chgData name="Rosales, Karla" userId="0b2e1671-3f43-44dd-8c43-a65173f10dda" providerId="ADAL" clId="{29ED8B23-98B9-4730-B666-7D8319A01117}" dt="2024-08-29T17:35:19.706" v="31"/>
          <ac:spMkLst>
            <pc:docMk/>
            <pc:sldMk cId="4022362999" sldId="530"/>
            <ac:spMk id="4" creationId="{00000000-0000-0000-0000-000000000000}"/>
          </ac:spMkLst>
        </pc:spChg>
      </pc:sldChg>
      <pc:sldMasterChg chg="modSp modSldLayout">
        <pc:chgData name="Rosales, Karla" userId="0b2e1671-3f43-44dd-8c43-a65173f10dda" providerId="ADAL" clId="{29ED8B23-98B9-4730-B666-7D8319A01117}" dt="2024-08-29T17:36:40.038" v="39" actId="735"/>
        <pc:sldMasterMkLst>
          <pc:docMk/>
          <pc:sldMasterMk cId="2610120627" sldId="2147483720"/>
        </pc:sldMasterMkLst>
        <pc:sldLayoutChg chg="delSp modSp mod">
          <pc:chgData name="Rosales, Karla" userId="0b2e1671-3f43-44dd-8c43-a65173f10dda" providerId="ADAL" clId="{29ED8B23-98B9-4730-B666-7D8319A01117}" dt="2024-08-29T17:32:48.971" v="4" actId="478"/>
          <pc:sldLayoutMkLst>
            <pc:docMk/>
            <pc:sldMasterMk cId="2610120627" sldId="2147483720"/>
            <pc:sldLayoutMk cId="1323451513" sldId="2147483721"/>
          </pc:sldLayoutMkLst>
          <pc:picChg chg="del">
            <ac:chgData name="Rosales, Karla" userId="0b2e1671-3f43-44dd-8c43-a65173f10dda" providerId="ADAL" clId="{29ED8B23-98B9-4730-B666-7D8319A01117}" dt="2024-08-29T17:32:48.971" v="4" actId="478"/>
            <ac:picMkLst>
              <pc:docMk/>
              <pc:sldMasterMk cId="2610120627" sldId="2147483720"/>
              <pc:sldLayoutMk cId="1323451513" sldId="2147483721"/>
              <ac:picMk id="7" creationId="{00000000-0000-0000-0000-000000000000}"/>
            </ac:picMkLst>
          </pc:picChg>
        </pc:sldLayoutChg>
        <pc:sldLayoutChg chg="delSp modSp mod">
          <pc:chgData name="Rosales, Karla" userId="0b2e1671-3f43-44dd-8c43-a65173f10dda" providerId="ADAL" clId="{29ED8B23-98B9-4730-B666-7D8319A01117}" dt="2024-08-29T17:32:51.333" v="6" actId="478"/>
          <pc:sldLayoutMkLst>
            <pc:docMk/>
            <pc:sldMasterMk cId="2610120627" sldId="2147483720"/>
            <pc:sldLayoutMk cId="3953491596" sldId="2147483722"/>
          </pc:sldLayoutMkLst>
          <pc:picChg chg="del">
            <ac:chgData name="Rosales, Karla" userId="0b2e1671-3f43-44dd-8c43-a65173f10dda" providerId="ADAL" clId="{29ED8B23-98B9-4730-B666-7D8319A01117}" dt="2024-08-29T17:32:51.333" v="6" actId="478"/>
            <ac:picMkLst>
              <pc:docMk/>
              <pc:sldMasterMk cId="2610120627" sldId="2147483720"/>
              <pc:sldLayoutMk cId="3953491596" sldId="2147483722"/>
              <ac:picMk id="7" creationId="{00000000-0000-0000-0000-000000000000}"/>
            </ac:picMkLst>
          </pc:picChg>
        </pc:sldLayoutChg>
        <pc:sldLayoutChg chg="delSp modSp mod">
          <pc:chgData name="Rosales, Karla" userId="0b2e1671-3f43-44dd-8c43-a65173f10dda" providerId="ADAL" clId="{29ED8B23-98B9-4730-B666-7D8319A01117}" dt="2024-08-29T17:32:45.176" v="2" actId="478"/>
          <pc:sldLayoutMkLst>
            <pc:docMk/>
            <pc:sldMasterMk cId="2610120627" sldId="2147483720"/>
            <pc:sldLayoutMk cId="3117986444" sldId="2147483723"/>
          </pc:sldLayoutMkLst>
          <pc:picChg chg="del">
            <ac:chgData name="Rosales, Karla" userId="0b2e1671-3f43-44dd-8c43-a65173f10dda" providerId="ADAL" clId="{29ED8B23-98B9-4730-B666-7D8319A01117}" dt="2024-08-29T17:32:44.507" v="1" actId="478"/>
            <ac:picMkLst>
              <pc:docMk/>
              <pc:sldMasterMk cId="2610120627" sldId="2147483720"/>
              <pc:sldLayoutMk cId="3117986444" sldId="2147483723"/>
              <ac:picMk id="7" creationId="{00000000-0000-0000-0000-000000000000}"/>
            </ac:picMkLst>
          </pc:picChg>
          <pc:picChg chg="del">
            <ac:chgData name="Rosales, Karla" userId="0b2e1671-3f43-44dd-8c43-a65173f10dda" providerId="ADAL" clId="{29ED8B23-98B9-4730-B666-7D8319A01117}" dt="2024-08-29T17:32:45.176" v="2" actId="478"/>
            <ac:picMkLst>
              <pc:docMk/>
              <pc:sldMasterMk cId="2610120627" sldId="2147483720"/>
              <pc:sldLayoutMk cId="3117986444" sldId="2147483723"/>
              <ac:picMk id="8" creationId="{00000000-0000-0000-0000-000000000000}"/>
            </ac:picMkLst>
          </pc:picChg>
        </pc:sldLayoutChg>
        <pc:sldLayoutChg chg="delSp modSp mod">
          <pc:chgData name="Rosales, Karla" userId="0b2e1671-3f43-44dd-8c43-a65173f10dda" providerId="ADAL" clId="{29ED8B23-98B9-4730-B666-7D8319A01117}" dt="2024-08-29T17:32:53.704" v="8" actId="478"/>
          <pc:sldLayoutMkLst>
            <pc:docMk/>
            <pc:sldMasterMk cId="2610120627" sldId="2147483720"/>
            <pc:sldLayoutMk cId="1758207668" sldId="2147483724"/>
          </pc:sldLayoutMkLst>
          <pc:picChg chg="del">
            <ac:chgData name="Rosales, Karla" userId="0b2e1671-3f43-44dd-8c43-a65173f10dda" providerId="ADAL" clId="{29ED8B23-98B9-4730-B666-7D8319A01117}" dt="2024-08-29T17:32:53.704" v="8" actId="478"/>
            <ac:picMkLst>
              <pc:docMk/>
              <pc:sldMasterMk cId="2610120627" sldId="2147483720"/>
              <pc:sldLayoutMk cId="1758207668" sldId="2147483724"/>
              <ac:picMk id="8" creationId="{00000000-0000-0000-0000-000000000000}"/>
            </ac:picMkLst>
          </pc:picChg>
        </pc:sldLayoutChg>
        <pc:sldLayoutChg chg="delSp modSp mod">
          <pc:chgData name="Rosales, Karla" userId="0b2e1671-3f43-44dd-8c43-a65173f10dda" providerId="ADAL" clId="{29ED8B23-98B9-4730-B666-7D8319A01117}" dt="2024-08-29T17:32:55.739" v="10" actId="478"/>
          <pc:sldLayoutMkLst>
            <pc:docMk/>
            <pc:sldMasterMk cId="2610120627" sldId="2147483720"/>
            <pc:sldLayoutMk cId="2493063086" sldId="2147483725"/>
          </pc:sldLayoutMkLst>
          <pc:picChg chg="del">
            <ac:chgData name="Rosales, Karla" userId="0b2e1671-3f43-44dd-8c43-a65173f10dda" providerId="ADAL" clId="{29ED8B23-98B9-4730-B666-7D8319A01117}" dt="2024-08-29T17:32:55.739" v="10" actId="478"/>
            <ac:picMkLst>
              <pc:docMk/>
              <pc:sldMasterMk cId="2610120627" sldId="2147483720"/>
              <pc:sldLayoutMk cId="2493063086" sldId="2147483725"/>
              <ac:picMk id="10" creationId="{00000000-0000-0000-0000-000000000000}"/>
            </ac:picMkLst>
          </pc:picChg>
        </pc:sldLayoutChg>
        <pc:sldLayoutChg chg="delSp modSp mod">
          <pc:chgData name="Rosales, Karla" userId="0b2e1671-3f43-44dd-8c43-a65173f10dda" providerId="ADAL" clId="{29ED8B23-98B9-4730-B666-7D8319A01117}" dt="2024-08-29T17:32:57.501" v="12" actId="478"/>
          <pc:sldLayoutMkLst>
            <pc:docMk/>
            <pc:sldMasterMk cId="2610120627" sldId="2147483720"/>
            <pc:sldLayoutMk cId="1437018205" sldId="2147483726"/>
          </pc:sldLayoutMkLst>
          <pc:picChg chg="del">
            <ac:chgData name="Rosales, Karla" userId="0b2e1671-3f43-44dd-8c43-a65173f10dda" providerId="ADAL" clId="{29ED8B23-98B9-4730-B666-7D8319A01117}" dt="2024-08-29T17:32:57.501" v="12" actId="478"/>
            <ac:picMkLst>
              <pc:docMk/>
              <pc:sldMasterMk cId="2610120627" sldId="2147483720"/>
              <pc:sldLayoutMk cId="1437018205" sldId="2147483726"/>
              <ac:picMk id="6" creationId="{00000000-0000-0000-0000-000000000000}"/>
            </ac:picMkLst>
          </pc:picChg>
        </pc:sldLayoutChg>
        <pc:sldLayoutChg chg="delSp modSp mod">
          <pc:chgData name="Rosales, Karla" userId="0b2e1671-3f43-44dd-8c43-a65173f10dda" providerId="ADAL" clId="{29ED8B23-98B9-4730-B666-7D8319A01117}" dt="2024-08-29T17:33:00.234" v="14" actId="478"/>
          <pc:sldLayoutMkLst>
            <pc:docMk/>
            <pc:sldMasterMk cId="2610120627" sldId="2147483720"/>
            <pc:sldLayoutMk cId="2219529173" sldId="2147483727"/>
          </pc:sldLayoutMkLst>
          <pc:picChg chg="del">
            <ac:chgData name="Rosales, Karla" userId="0b2e1671-3f43-44dd-8c43-a65173f10dda" providerId="ADAL" clId="{29ED8B23-98B9-4730-B666-7D8319A01117}" dt="2024-08-29T17:33:00.234" v="14" actId="478"/>
            <ac:picMkLst>
              <pc:docMk/>
              <pc:sldMasterMk cId="2610120627" sldId="2147483720"/>
              <pc:sldLayoutMk cId="2219529173" sldId="2147483727"/>
              <ac:picMk id="5" creationId="{00000000-0000-0000-0000-000000000000}"/>
            </ac:picMkLst>
          </pc:picChg>
        </pc:sldLayoutChg>
        <pc:sldLayoutChg chg="delSp modSp mod">
          <pc:chgData name="Rosales, Karla" userId="0b2e1671-3f43-44dd-8c43-a65173f10dda" providerId="ADAL" clId="{29ED8B23-98B9-4730-B666-7D8319A01117}" dt="2024-08-29T17:33:02.058" v="16" actId="478"/>
          <pc:sldLayoutMkLst>
            <pc:docMk/>
            <pc:sldMasterMk cId="2610120627" sldId="2147483720"/>
            <pc:sldLayoutMk cId="625784249" sldId="2147483728"/>
          </pc:sldLayoutMkLst>
          <pc:picChg chg="del">
            <ac:chgData name="Rosales, Karla" userId="0b2e1671-3f43-44dd-8c43-a65173f10dda" providerId="ADAL" clId="{29ED8B23-98B9-4730-B666-7D8319A01117}" dt="2024-08-29T17:33:02.058" v="16" actId="478"/>
            <ac:picMkLst>
              <pc:docMk/>
              <pc:sldMasterMk cId="2610120627" sldId="2147483720"/>
              <pc:sldLayoutMk cId="625784249" sldId="2147483728"/>
              <ac:picMk id="8" creationId="{00000000-0000-0000-0000-000000000000}"/>
            </ac:picMkLst>
          </pc:picChg>
        </pc:sldLayoutChg>
        <pc:sldLayoutChg chg="delSp modSp mod">
          <pc:chgData name="Rosales, Karla" userId="0b2e1671-3f43-44dd-8c43-a65173f10dda" providerId="ADAL" clId="{29ED8B23-98B9-4730-B666-7D8319A01117}" dt="2024-08-29T17:33:03.998" v="19" actId="478"/>
          <pc:sldLayoutMkLst>
            <pc:docMk/>
            <pc:sldMasterMk cId="2610120627" sldId="2147483720"/>
            <pc:sldLayoutMk cId="3313563830" sldId="2147483729"/>
          </pc:sldLayoutMkLst>
          <pc:picChg chg="del mod">
            <ac:chgData name="Rosales, Karla" userId="0b2e1671-3f43-44dd-8c43-a65173f10dda" providerId="ADAL" clId="{29ED8B23-98B9-4730-B666-7D8319A01117}" dt="2024-08-29T17:33:03.998" v="19" actId="478"/>
            <ac:picMkLst>
              <pc:docMk/>
              <pc:sldMasterMk cId="2610120627" sldId="2147483720"/>
              <pc:sldLayoutMk cId="3313563830" sldId="2147483729"/>
              <ac:picMk id="8" creationId="{00000000-0000-0000-0000-000000000000}"/>
            </ac:picMkLst>
          </pc:picChg>
        </pc:sldLayoutChg>
        <pc:sldLayoutChg chg="delSp modSp mod">
          <pc:chgData name="Rosales, Karla" userId="0b2e1671-3f43-44dd-8c43-a65173f10dda" providerId="ADAL" clId="{29ED8B23-98B9-4730-B666-7D8319A01117}" dt="2024-08-29T17:33:06.675" v="21" actId="478"/>
          <pc:sldLayoutMkLst>
            <pc:docMk/>
            <pc:sldMasterMk cId="2610120627" sldId="2147483720"/>
            <pc:sldLayoutMk cId="2229426141" sldId="2147483730"/>
          </pc:sldLayoutMkLst>
          <pc:picChg chg="del">
            <ac:chgData name="Rosales, Karla" userId="0b2e1671-3f43-44dd-8c43-a65173f10dda" providerId="ADAL" clId="{29ED8B23-98B9-4730-B666-7D8319A01117}" dt="2024-08-29T17:33:06.675" v="21" actId="478"/>
            <ac:picMkLst>
              <pc:docMk/>
              <pc:sldMasterMk cId="2610120627" sldId="2147483720"/>
              <pc:sldLayoutMk cId="2229426141" sldId="2147483730"/>
              <ac:picMk id="7" creationId="{00000000-0000-0000-0000-000000000000}"/>
            </ac:picMkLst>
          </pc:picChg>
        </pc:sldLayoutChg>
        <pc:sldLayoutChg chg="delSp modSp mod">
          <pc:chgData name="Rosales, Karla" userId="0b2e1671-3f43-44dd-8c43-a65173f10dda" providerId="ADAL" clId="{29ED8B23-98B9-4730-B666-7D8319A01117}" dt="2024-08-29T17:33:24.088" v="24" actId="478"/>
          <pc:sldLayoutMkLst>
            <pc:docMk/>
            <pc:sldMasterMk cId="2610120627" sldId="2147483720"/>
            <pc:sldLayoutMk cId="3675154130" sldId="2147483731"/>
          </pc:sldLayoutMkLst>
          <pc:picChg chg="del mod">
            <ac:chgData name="Rosales, Karla" userId="0b2e1671-3f43-44dd-8c43-a65173f10dda" providerId="ADAL" clId="{29ED8B23-98B9-4730-B666-7D8319A01117}" dt="2024-08-29T17:33:24.088" v="24" actId="478"/>
            <ac:picMkLst>
              <pc:docMk/>
              <pc:sldMasterMk cId="2610120627" sldId="2147483720"/>
              <pc:sldLayoutMk cId="3675154130" sldId="2147483731"/>
              <ac:picMk id="7" creationId="{00000000-0000-0000-0000-000000000000}"/>
            </ac:picMkLst>
          </pc:picChg>
        </pc:sldLayoutChg>
      </pc:sldMasterChg>
      <pc:sldMasterChg chg="modSp">
        <pc:chgData name="Rosales, Karla" userId="0b2e1671-3f43-44dd-8c43-a65173f10dda" providerId="ADAL" clId="{29ED8B23-98B9-4730-B666-7D8319A01117}" dt="2024-08-29T17:36:39.190" v="38" actId="735"/>
        <pc:sldMasterMkLst>
          <pc:docMk/>
          <pc:sldMasterMk cId="33978709" sldId="2147483732"/>
        </pc:sldMasterMkLst>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jpg"/><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jp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1D2B28-7DB9-4E8E-9DE9-E2F8AB187FB8}" type="doc">
      <dgm:prSet loTypeId="urn:microsoft.com/office/officeart/2005/8/layout/vList4" loCatId="picture" qsTypeId="urn:microsoft.com/office/officeart/2005/8/quickstyle/simple1" qsCatId="simple" csTypeId="urn:microsoft.com/office/officeart/2005/8/colors/colorful5" csCatId="colorful" phldr="1"/>
      <dgm:spPr/>
      <dgm:t>
        <a:bodyPr/>
        <a:lstStyle/>
        <a:p>
          <a:endParaRPr lang="en-US"/>
        </a:p>
      </dgm:t>
    </dgm:pt>
    <dgm:pt modelId="{7B8BBD8D-AF2A-4A54-BB06-45817D1DB5E2}">
      <dgm:prSet phldrT="[Text]" custT="1"/>
      <dgm:spPr/>
      <dgm:t>
        <a:bodyPr anchor="b"/>
        <a:lstStyle/>
        <a:p>
          <a:pPr marL="914400" lvl="0" indent="-457200" algn="l" defTabSz="1066800">
            <a:lnSpc>
              <a:spcPct val="0"/>
            </a:lnSpc>
            <a:spcBef>
              <a:spcPct val="0"/>
            </a:spcBef>
            <a:spcAft>
              <a:spcPts val="600"/>
            </a:spcAft>
            <a:buNone/>
          </a:pPr>
          <a:r>
            <a:rPr lang="en-US" sz="2600" dirty="0"/>
            <a:t>Chemical Hazards</a:t>
          </a:r>
        </a:p>
      </dgm:t>
    </dgm:pt>
    <dgm:pt modelId="{1DFC2342-C138-4450-81C7-222FBEA92B86}" type="parTrans" cxnId="{55B4A5BC-1E0A-42D2-85B3-726E5E70A5BE}">
      <dgm:prSet/>
      <dgm:spPr/>
      <dgm:t>
        <a:bodyPr/>
        <a:lstStyle/>
        <a:p>
          <a:endParaRPr lang="en-US"/>
        </a:p>
      </dgm:t>
    </dgm:pt>
    <dgm:pt modelId="{E6CE0B69-453D-4CD8-9876-54B2CD832BFF}" type="sibTrans" cxnId="{55B4A5BC-1E0A-42D2-85B3-726E5E70A5BE}">
      <dgm:prSet/>
      <dgm:spPr/>
      <dgm:t>
        <a:bodyPr/>
        <a:lstStyle/>
        <a:p>
          <a:endParaRPr lang="en-US"/>
        </a:p>
      </dgm:t>
    </dgm:pt>
    <dgm:pt modelId="{C1E123BD-3496-44BF-8409-E12389443AF1}">
      <dgm:prSet phldrT="[Text]" custT="1"/>
      <dgm:spPr/>
      <dgm:t>
        <a:bodyPr anchor="b"/>
        <a:lstStyle/>
        <a:p>
          <a:pPr marL="914400" marR="0" lvl="0" indent="-457200" algn="l"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400" dirty="0"/>
            <a:t>Cleaning agents</a:t>
          </a:r>
        </a:p>
      </dgm:t>
    </dgm:pt>
    <dgm:pt modelId="{A09D4C7E-74BE-43C8-BED2-C2F259DD4152}" type="parTrans" cxnId="{A533D557-71C1-4CFF-A56D-F63A8AA97213}">
      <dgm:prSet/>
      <dgm:spPr/>
      <dgm:t>
        <a:bodyPr/>
        <a:lstStyle/>
        <a:p>
          <a:endParaRPr lang="en-US"/>
        </a:p>
      </dgm:t>
    </dgm:pt>
    <dgm:pt modelId="{CD276A2D-EBF0-4F93-9F64-42132F0A1C89}" type="sibTrans" cxnId="{A533D557-71C1-4CFF-A56D-F63A8AA97213}">
      <dgm:prSet/>
      <dgm:spPr/>
      <dgm:t>
        <a:bodyPr/>
        <a:lstStyle/>
        <a:p>
          <a:endParaRPr lang="en-US"/>
        </a:p>
      </dgm:t>
    </dgm:pt>
    <dgm:pt modelId="{8E459660-F4BB-4EE6-848D-2639CD5AE7DC}">
      <dgm:prSet phldrT="[Text]" custT="1"/>
      <dgm:spPr>
        <a:solidFill>
          <a:srgbClr val="92D050"/>
        </a:solidFill>
      </dgm:spPr>
      <dgm:t>
        <a:bodyPr/>
        <a:lstStyle/>
        <a:p>
          <a:pPr marL="914400" lvl="0" indent="-457200" defTabSz="977900">
            <a:lnSpc>
              <a:spcPct val="100000"/>
            </a:lnSpc>
            <a:spcBef>
              <a:spcPct val="0"/>
            </a:spcBef>
            <a:spcAft>
              <a:spcPts val="0"/>
            </a:spcAft>
            <a:buNone/>
          </a:pPr>
          <a:r>
            <a:rPr lang="en-US" sz="2600" dirty="0"/>
            <a:t>Physical Hazards </a:t>
          </a:r>
        </a:p>
      </dgm:t>
    </dgm:pt>
    <dgm:pt modelId="{6B39365E-E941-4E55-B65E-ED70C4F52595}" type="parTrans" cxnId="{686E99D3-FF01-41F8-B414-3979810DA512}">
      <dgm:prSet/>
      <dgm:spPr/>
      <dgm:t>
        <a:bodyPr/>
        <a:lstStyle/>
        <a:p>
          <a:endParaRPr lang="en-US"/>
        </a:p>
      </dgm:t>
    </dgm:pt>
    <dgm:pt modelId="{97905D7F-25DC-4B8A-8ED7-565AF479CEFC}" type="sibTrans" cxnId="{686E99D3-FF01-41F8-B414-3979810DA512}">
      <dgm:prSet/>
      <dgm:spPr/>
      <dgm:t>
        <a:bodyPr/>
        <a:lstStyle/>
        <a:p>
          <a:endParaRPr lang="en-US"/>
        </a:p>
      </dgm:t>
    </dgm:pt>
    <dgm:pt modelId="{6730C5C1-97DE-4187-91BB-163052D35C3B}">
      <dgm:prSet phldrT="[Text]" custT="1"/>
      <dgm:spPr>
        <a:solidFill>
          <a:srgbClr val="92D050"/>
        </a:solidFill>
      </dgm:spPr>
      <dgm:t>
        <a:bodyPr/>
        <a:lstStyle/>
        <a:p>
          <a:pPr marL="914400" lvl="1" indent="-457200" defTabSz="755650">
            <a:lnSpc>
              <a:spcPct val="100000"/>
            </a:lnSpc>
            <a:spcBef>
              <a:spcPct val="0"/>
            </a:spcBef>
            <a:spcAft>
              <a:spcPts val="0"/>
            </a:spcAft>
            <a:buFont typeface="Wingdings" panose="05000000000000000000" pitchFamily="2" charset="2"/>
            <a:buChar char="Ø"/>
          </a:pPr>
          <a:r>
            <a:rPr lang="en-US" sz="2400" dirty="0"/>
            <a:t>Metal can shavings</a:t>
          </a:r>
        </a:p>
      </dgm:t>
    </dgm:pt>
    <dgm:pt modelId="{1A8EDEC0-62B8-48DC-A6E1-B23539341DE3}" type="parTrans" cxnId="{74F51B48-4183-4AD9-879D-50FD1967DD81}">
      <dgm:prSet/>
      <dgm:spPr/>
      <dgm:t>
        <a:bodyPr/>
        <a:lstStyle/>
        <a:p>
          <a:endParaRPr lang="en-US"/>
        </a:p>
      </dgm:t>
    </dgm:pt>
    <dgm:pt modelId="{80640448-814C-46F9-A034-F422C9265DE6}" type="sibTrans" cxnId="{74F51B48-4183-4AD9-879D-50FD1967DD81}">
      <dgm:prSet/>
      <dgm:spPr/>
      <dgm:t>
        <a:bodyPr/>
        <a:lstStyle/>
        <a:p>
          <a:endParaRPr lang="en-US"/>
        </a:p>
      </dgm:t>
    </dgm:pt>
    <dgm:pt modelId="{FDD2DA94-2AE1-4483-BF3C-7D5227CA143C}">
      <dgm:prSet phldrT="[Text]" custT="1"/>
      <dgm:spPr/>
      <dgm:t>
        <a:bodyPr/>
        <a:lstStyle/>
        <a:p>
          <a:pPr marL="914400" indent="-457200">
            <a:lnSpc>
              <a:spcPct val="100000"/>
            </a:lnSpc>
            <a:spcAft>
              <a:spcPts val="0"/>
            </a:spcAft>
            <a:buSzPct val="68000"/>
            <a:buFont typeface="Arial"/>
            <a:buNone/>
          </a:pPr>
          <a:r>
            <a:rPr lang="en-US" sz="2600" dirty="0"/>
            <a:t>Biological Hazards </a:t>
          </a:r>
        </a:p>
      </dgm:t>
    </dgm:pt>
    <dgm:pt modelId="{78DBBE11-E82A-4449-B7DF-50EDD1732A3E}" type="parTrans" cxnId="{53E3AA7C-BC85-47BF-9A8B-155406738E07}">
      <dgm:prSet/>
      <dgm:spPr/>
      <dgm:t>
        <a:bodyPr/>
        <a:lstStyle/>
        <a:p>
          <a:endParaRPr lang="en-US"/>
        </a:p>
      </dgm:t>
    </dgm:pt>
    <dgm:pt modelId="{DAAA292C-2700-43F4-BBC1-D78A442143A2}" type="sibTrans" cxnId="{53E3AA7C-BC85-47BF-9A8B-155406738E07}">
      <dgm:prSet/>
      <dgm:spPr/>
      <dgm:t>
        <a:bodyPr/>
        <a:lstStyle/>
        <a:p>
          <a:endParaRPr lang="en-US"/>
        </a:p>
      </dgm:t>
    </dgm:pt>
    <dgm:pt modelId="{40AC73B4-78F3-48E9-97EF-CED92D4BF4B0}">
      <dgm:prSet phldrT="[Text]" custT="1"/>
      <dgm:spPr/>
      <dgm:t>
        <a:bodyPr/>
        <a:lstStyle/>
        <a:p>
          <a:pPr marL="914400" indent="-457200">
            <a:lnSpc>
              <a:spcPct val="100000"/>
            </a:lnSpc>
            <a:spcAft>
              <a:spcPts val="0"/>
            </a:spcAft>
            <a:buSzPct val="68000"/>
            <a:buFont typeface="Wingdings" panose="05000000000000000000" pitchFamily="2" charset="2"/>
            <a:buChar char="Ø"/>
          </a:pPr>
          <a:r>
            <a:rPr lang="en-US" sz="2400" dirty="0"/>
            <a:t>Personal cleanliness</a:t>
          </a:r>
        </a:p>
      </dgm:t>
    </dgm:pt>
    <dgm:pt modelId="{4FD42AD9-B6FB-4927-B5A0-308435EF6BCE}" type="parTrans" cxnId="{37D070E8-C5E6-4378-9943-79F4D34D0009}">
      <dgm:prSet/>
      <dgm:spPr/>
      <dgm:t>
        <a:bodyPr/>
        <a:lstStyle/>
        <a:p>
          <a:endParaRPr lang="en-US"/>
        </a:p>
      </dgm:t>
    </dgm:pt>
    <dgm:pt modelId="{958B7CB0-0A05-44C5-9975-128716FC1F0B}" type="sibTrans" cxnId="{37D070E8-C5E6-4378-9943-79F4D34D0009}">
      <dgm:prSet/>
      <dgm:spPr/>
      <dgm:t>
        <a:bodyPr/>
        <a:lstStyle/>
        <a:p>
          <a:endParaRPr lang="en-US"/>
        </a:p>
      </dgm:t>
    </dgm:pt>
    <dgm:pt modelId="{5315855C-978D-463E-8CAA-BC3F1D6AD9E7}">
      <dgm:prSet phldrT="[Text]" custT="1"/>
      <dgm:spPr/>
      <dgm:t>
        <a:bodyPr anchor="b"/>
        <a:lstStyle/>
        <a:p>
          <a:pPr marL="914400" marR="0" lvl="0" indent="-457200" algn="l"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2400" dirty="0"/>
            <a:t>Detergents  </a:t>
          </a:r>
        </a:p>
      </dgm:t>
    </dgm:pt>
    <dgm:pt modelId="{4B85F92E-F1AA-4C26-BCA9-DCC116D68353}" type="parTrans" cxnId="{5699D880-938F-4F7C-8158-6C728078FD6A}">
      <dgm:prSet/>
      <dgm:spPr/>
      <dgm:t>
        <a:bodyPr/>
        <a:lstStyle/>
        <a:p>
          <a:endParaRPr lang="en-US"/>
        </a:p>
      </dgm:t>
    </dgm:pt>
    <dgm:pt modelId="{EB2189D9-AE6B-47DC-8118-F29678E1ABF7}" type="sibTrans" cxnId="{5699D880-938F-4F7C-8158-6C728078FD6A}">
      <dgm:prSet/>
      <dgm:spPr/>
      <dgm:t>
        <a:bodyPr/>
        <a:lstStyle/>
        <a:p>
          <a:endParaRPr lang="en-US"/>
        </a:p>
      </dgm:t>
    </dgm:pt>
    <dgm:pt modelId="{76B06FB7-623B-4DF1-9ECC-BD4E6D7A1C6D}">
      <dgm:prSet custT="1"/>
      <dgm:spPr/>
      <dgm:t>
        <a:bodyPr/>
        <a:lstStyle/>
        <a:p>
          <a:pPr marL="914400" indent="-457200">
            <a:lnSpc>
              <a:spcPct val="100000"/>
            </a:lnSpc>
            <a:spcAft>
              <a:spcPts val="0"/>
            </a:spcAft>
            <a:buFont typeface="Wingdings" panose="05000000000000000000" pitchFamily="2" charset="2"/>
            <a:buChar char="Ø"/>
          </a:pPr>
          <a:r>
            <a:rPr lang="en-US" sz="2400" dirty="0"/>
            <a:t>Cross contamination</a:t>
          </a:r>
        </a:p>
      </dgm:t>
    </dgm:pt>
    <dgm:pt modelId="{7E7E54CB-186A-45EC-AFEB-399D50E37227}" type="parTrans" cxnId="{703985CB-B6B5-4EA8-BAF4-87B45743EEE9}">
      <dgm:prSet/>
      <dgm:spPr/>
      <dgm:t>
        <a:bodyPr/>
        <a:lstStyle/>
        <a:p>
          <a:endParaRPr lang="en-US"/>
        </a:p>
      </dgm:t>
    </dgm:pt>
    <dgm:pt modelId="{65B4CB8D-0BBD-413D-A548-045AB3257BE5}" type="sibTrans" cxnId="{703985CB-B6B5-4EA8-BAF4-87B45743EEE9}">
      <dgm:prSet/>
      <dgm:spPr/>
      <dgm:t>
        <a:bodyPr/>
        <a:lstStyle/>
        <a:p>
          <a:endParaRPr lang="en-US"/>
        </a:p>
      </dgm:t>
    </dgm:pt>
    <dgm:pt modelId="{1FB8A518-1947-4E3E-BD32-D53DAAD9AB83}">
      <dgm:prSet custT="1"/>
      <dgm:spPr/>
      <dgm:t>
        <a:bodyPr/>
        <a:lstStyle/>
        <a:p>
          <a:pPr marL="914400" indent="-457200">
            <a:lnSpc>
              <a:spcPct val="100000"/>
            </a:lnSpc>
            <a:spcAft>
              <a:spcPts val="0"/>
            </a:spcAft>
            <a:buFont typeface="Wingdings" panose="05000000000000000000" pitchFamily="2" charset="2"/>
            <a:buChar char="Ø"/>
          </a:pPr>
          <a:r>
            <a:rPr lang="en-US" sz="2400" dirty="0"/>
            <a:t>Coughing, sneezing, and infected wounds</a:t>
          </a:r>
        </a:p>
      </dgm:t>
    </dgm:pt>
    <dgm:pt modelId="{2341FB5E-AA12-4EEB-903D-D2B7F8740459}" type="parTrans" cxnId="{608F0CD4-2305-421E-93E6-AD1FFFBC1CD6}">
      <dgm:prSet/>
      <dgm:spPr/>
      <dgm:t>
        <a:bodyPr/>
        <a:lstStyle/>
        <a:p>
          <a:endParaRPr lang="en-US"/>
        </a:p>
      </dgm:t>
    </dgm:pt>
    <dgm:pt modelId="{8D0F7BC5-CABC-42BE-BAAD-A7D5298F1A7D}" type="sibTrans" cxnId="{608F0CD4-2305-421E-93E6-AD1FFFBC1CD6}">
      <dgm:prSet/>
      <dgm:spPr/>
      <dgm:t>
        <a:bodyPr/>
        <a:lstStyle/>
        <a:p>
          <a:endParaRPr lang="en-US"/>
        </a:p>
      </dgm:t>
    </dgm:pt>
    <dgm:pt modelId="{1C985C48-64B9-4E15-9546-95432D823BF2}">
      <dgm:prSet custT="1"/>
      <dgm:spPr/>
      <dgm:t>
        <a:bodyPr anchor="b"/>
        <a:lstStyle/>
        <a:p>
          <a:pPr marL="914400" lvl="0" indent="-457200" algn="l" defTabSz="1066800">
            <a:lnSpc>
              <a:spcPct val="90000"/>
            </a:lnSpc>
            <a:spcBef>
              <a:spcPts val="0"/>
            </a:spcBef>
            <a:spcAft>
              <a:spcPts val="0"/>
            </a:spcAft>
            <a:buFont typeface="Wingdings" panose="05000000000000000000" pitchFamily="2" charset="2"/>
            <a:buChar char="Ø"/>
          </a:pPr>
          <a:r>
            <a:rPr lang="en-US" sz="2400" dirty="0"/>
            <a:t>Sanitizers</a:t>
          </a:r>
        </a:p>
      </dgm:t>
    </dgm:pt>
    <dgm:pt modelId="{D04958FD-2533-427A-9B5A-D3A7C3B046F9}" type="parTrans" cxnId="{D83DC35C-620D-4C24-98D0-6A6281B023B2}">
      <dgm:prSet/>
      <dgm:spPr/>
      <dgm:t>
        <a:bodyPr/>
        <a:lstStyle/>
        <a:p>
          <a:endParaRPr lang="en-US"/>
        </a:p>
      </dgm:t>
    </dgm:pt>
    <dgm:pt modelId="{B708BCA4-C1D0-4AAA-BEBA-E4AF5586418C}" type="sibTrans" cxnId="{D83DC35C-620D-4C24-98D0-6A6281B023B2}">
      <dgm:prSet/>
      <dgm:spPr/>
      <dgm:t>
        <a:bodyPr/>
        <a:lstStyle/>
        <a:p>
          <a:endParaRPr lang="en-US"/>
        </a:p>
      </dgm:t>
    </dgm:pt>
    <dgm:pt modelId="{5D5299B2-4741-464F-BDDD-A3E7A1244B2D}">
      <dgm:prSet phldrT="[Text]" custT="1"/>
      <dgm:spPr>
        <a:solidFill>
          <a:srgbClr val="92D050"/>
        </a:solidFill>
      </dgm:spPr>
      <dgm:t>
        <a:bodyPr/>
        <a:lstStyle/>
        <a:p>
          <a:pPr marL="914400" lvl="1" indent="-457200" defTabSz="755650">
            <a:lnSpc>
              <a:spcPct val="100000"/>
            </a:lnSpc>
            <a:spcBef>
              <a:spcPct val="0"/>
            </a:spcBef>
            <a:spcAft>
              <a:spcPts val="0"/>
            </a:spcAft>
            <a:buFont typeface="Wingdings" panose="05000000000000000000" pitchFamily="2" charset="2"/>
            <a:buChar char="Ø"/>
          </a:pPr>
          <a:r>
            <a:rPr lang="en-US" sz="2400" dirty="0"/>
            <a:t>Jewelry</a:t>
          </a:r>
        </a:p>
      </dgm:t>
    </dgm:pt>
    <dgm:pt modelId="{BFC49C84-1785-47C5-B38E-7EBCA737BB06}" type="parTrans" cxnId="{38963A19-A7AC-44D7-B5C7-1AF2383BEBC7}">
      <dgm:prSet/>
      <dgm:spPr/>
      <dgm:t>
        <a:bodyPr/>
        <a:lstStyle/>
        <a:p>
          <a:endParaRPr lang="en-US"/>
        </a:p>
      </dgm:t>
    </dgm:pt>
    <dgm:pt modelId="{E1936DC9-7379-4BA9-9594-EDE3DA6BDF44}" type="sibTrans" cxnId="{38963A19-A7AC-44D7-B5C7-1AF2383BEBC7}">
      <dgm:prSet/>
      <dgm:spPr/>
      <dgm:t>
        <a:bodyPr/>
        <a:lstStyle/>
        <a:p>
          <a:endParaRPr lang="en-US"/>
        </a:p>
      </dgm:t>
    </dgm:pt>
    <dgm:pt modelId="{3C29F266-9398-4FC5-BF38-AE1680C1F7B4}">
      <dgm:prSet phldrT="[Text]" custT="1"/>
      <dgm:spPr>
        <a:solidFill>
          <a:srgbClr val="92D050"/>
        </a:solidFill>
      </dgm:spPr>
      <dgm:t>
        <a:bodyPr/>
        <a:lstStyle/>
        <a:p>
          <a:pPr marL="914400" lvl="1" indent="-457200" defTabSz="755650">
            <a:lnSpc>
              <a:spcPct val="100000"/>
            </a:lnSpc>
            <a:spcBef>
              <a:spcPct val="0"/>
            </a:spcBef>
            <a:spcAft>
              <a:spcPts val="0"/>
            </a:spcAft>
            <a:buFont typeface="Wingdings" panose="05000000000000000000" pitchFamily="2" charset="2"/>
            <a:buChar char="Ø"/>
          </a:pPr>
          <a:r>
            <a:rPr lang="en-US" sz="2400" dirty="0"/>
            <a:t>Hair, Beards, Nails and Eye Lashes</a:t>
          </a:r>
        </a:p>
      </dgm:t>
    </dgm:pt>
    <dgm:pt modelId="{0A886901-9ECC-4ED5-9144-DDF1C008B99E}" type="parTrans" cxnId="{F55AE1F1-2970-4549-82ED-77E7304CA0F1}">
      <dgm:prSet/>
      <dgm:spPr/>
      <dgm:t>
        <a:bodyPr/>
        <a:lstStyle/>
        <a:p>
          <a:endParaRPr lang="en-US"/>
        </a:p>
      </dgm:t>
    </dgm:pt>
    <dgm:pt modelId="{E8D6CB12-F00C-4FF2-9A09-774FE0E17BB9}" type="sibTrans" cxnId="{F55AE1F1-2970-4549-82ED-77E7304CA0F1}">
      <dgm:prSet/>
      <dgm:spPr/>
      <dgm:t>
        <a:bodyPr/>
        <a:lstStyle/>
        <a:p>
          <a:endParaRPr lang="en-US"/>
        </a:p>
      </dgm:t>
    </dgm:pt>
    <dgm:pt modelId="{ABB13EA2-48C9-4B30-BA81-E3331C7389BB}" type="pres">
      <dgm:prSet presAssocID="{241D2B28-7DB9-4E8E-9DE9-E2F8AB187FB8}" presName="linear" presStyleCnt="0">
        <dgm:presLayoutVars>
          <dgm:dir/>
          <dgm:resizeHandles val="exact"/>
        </dgm:presLayoutVars>
      </dgm:prSet>
      <dgm:spPr/>
    </dgm:pt>
    <dgm:pt modelId="{5EDA1491-7A27-4E4B-8DB2-09690537553B}" type="pres">
      <dgm:prSet presAssocID="{7B8BBD8D-AF2A-4A54-BB06-45817D1DB5E2}" presName="comp" presStyleCnt="0"/>
      <dgm:spPr/>
    </dgm:pt>
    <dgm:pt modelId="{3E3FAA6E-4875-4A85-92D9-F23A2073E1E5}" type="pres">
      <dgm:prSet presAssocID="{7B8BBD8D-AF2A-4A54-BB06-45817D1DB5E2}" presName="box" presStyleLbl="node1" presStyleIdx="0" presStyleCnt="3" custScaleY="155189" custLinFactNeighborX="-926" custLinFactNeighborY="4053"/>
      <dgm:spPr/>
    </dgm:pt>
    <dgm:pt modelId="{3B28C4BB-6161-4D14-9948-F638AAED2707}" type="pres">
      <dgm:prSet presAssocID="{7B8BBD8D-AF2A-4A54-BB06-45817D1DB5E2}" presName="img" presStyleLbl="fgImgPlace1" presStyleIdx="0" presStyleCnt="3" custScaleX="99562" custScaleY="139448" custLinFactNeighborX="11053" custLinFactNeighborY="5721"/>
      <dgm:spPr>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dgm:spPr>
    </dgm:pt>
    <dgm:pt modelId="{9D74115C-63F5-4FAE-9DEA-85AF11F8A9D7}" type="pres">
      <dgm:prSet presAssocID="{7B8BBD8D-AF2A-4A54-BB06-45817D1DB5E2}" presName="text" presStyleLbl="node1" presStyleIdx="0" presStyleCnt="3">
        <dgm:presLayoutVars>
          <dgm:bulletEnabled val="1"/>
        </dgm:presLayoutVars>
      </dgm:prSet>
      <dgm:spPr/>
    </dgm:pt>
    <dgm:pt modelId="{647BA969-998D-4125-81A2-163A6F706050}" type="pres">
      <dgm:prSet presAssocID="{E6CE0B69-453D-4CD8-9876-54B2CD832BFF}" presName="spacer" presStyleCnt="0"/>
      <dgm:spPr/>
    </dgm:pt>
    <dgm:pt modelId="{6D9FA9AA-7F7F-45D7-84CF-C83266777A99}" type="pres">
      <dgm:prSet presAssocID="{8E459660-F4BB-4EE6-848D-2639CD5AE7DC}" presName="comp" presStyleCnt="0"/>
      <dgm:spPr/>
    </dgm:pt>
    <dgm:pt modelId="{3CD0D856-D44B-4181-85E3-0C31AE0E3128}" type="pres">
      <dgm:prSet presAssocID="{8E459660-F4BB-4EE6-848D-2639CD5AE7DC}" presName="box" presStyleLbl="node1" presStyleIdx="1" presStyleCnt="3" custScaleY="169330"/>
      <dgm:spPr/>
    </dgm:pt>
    <dgm:pt modelId="{AFE4F1DB-BA35-488B-9A14-3F797E7956F7}" type="pres">
      <dgm:prSet presAssocID="{8E459660-F4BB-4EE6-848D-2639CD5AE7DC}" presName="img" presStyleLbl="fgImgPlace1" presStyleIdx="1" presStyleCnt="3" custAng="10800000" custFlipVert="1" custFlipHor="1" custScaleX="98311" custScaleY="139585" custLinFactNeighborX="10663" custLinFactNeighborY="374"/>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B570F292-75FA-40D9-A026-F7713CF3A289}" type="pres">
      <dgm:prSet presAssocID="{8E459660-F4BB-4EE6-848D-2639CD5AE7DC}" presName="text" presStyleLbl="node1" presStyleIdx="1" presStyleCnt="3">
        <dgm:presLayoutVars>
          <dgm:bulletEnabled val="1"/>
        </dgm:presLayoutVars>
      </dgm:prSet>
      <dgm:spPr/>
    </dgm:pt>
    <dgm:pt modelId="{1C6AC2E4-D43D-404A-A822-333D02394286}" type="pres">
      <dgm:prSet presAssocID="{97905D7F-25DC-4B8A-8ED7-565AF479CEFC}" presName="spacer" presStyleCnt="0"/>
      <dgm:spPr/>
    </dgm:pt>
    <dgm:pt modelId="{15F1EAF5-25ED-4700-8E1E-EF16F3686416}" type="pres">
      <dgm:prSet presAssocID="{FDD2DA94-2AE1-4483-BF3C-7D5227CA143C}" presName="comp" presStyleCnt="0"/>
      <dgm:spPr/>
    </dgm:pt>
    <dgm:pt modelId="{FF0DE699-0BC0-4B18-92DF-97E4F7197174}" type="pres">
      <dgm:prSet presAssocID="{FDD2DA94-2AE1-4483-BF3C-7D5227CA143C}" presName="box" presStyleLbl="node1" presStyleIdx="2" presStyleCnt="3" custScaleY="171118"/>
      <dgm:spPr/>
    </dgm:pt>
    <dgm:pt modelId="{21BE2CFB-75BF-4E3D-9E19-FD401FAC2947}" type="pres">
      <dgm:prSet presAssocID="{FDD2DA94-2AE1-4483-BF3C-7D5227CA143C}" presName="img" presStyleLbl="fgImgPlace1" presStyleIdx="2" presStyleCnt="3" custScaleX="99445" custScaleY="139585" custLinFactNeighborX="11457" custLinFactNeighborY="-1120"/>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D3B335D6-DE4F-4BAA-83C9-7616943837E0}" type="pres">
      <dgm:prSet presAssocID="{FDD2DA94-2AE1-4483-BF3C-7D5227CA143C}" presName="text" presStyleLbl="node1" presStyleIdx="2" presStyleCnt="3">
        <dgm:presLayoutVars>
          <dgm:bulletEnabled val="1"/>
        </dgm:presLayoutVars>
      </dgm:prSet>
      <dgm:spPr/>
    </dgm:pt>
  </dgm:ptLst>
  <dgm:cxnLst>
    <dgm:cxn modelId="{A7F0B002-9A67-42D3-8493-640A5746FE07}" type="presOf" srcId="{1FB8A518-1947-4E3E-BD32-D53DAAD9AB83}" destId="{D3B335D6-DE4F-4BAA-83C9-7616943837E0}" srcOrd="1" destOrd="3" presId="urn:microsoft.com/office/officeart/2005/8/layout/vList4"/>
    <dgm:cxn modelId="{71B8360C-3505-4D91-8BBE-13D709C7B623}" type="presOf" srcId="{76B06FB7-623B-4DF1-9ECC-BD4E6D7A1C6D}" destId="{D3B335D6-DE4F-4BAA-83C9-7616943837E0}" srcOrd="1" destOrd="2" presId="urn:microsoft.com/office/officeart/2005/8/layout/vList4"/>
    <dgm:cxn modelId="{2BF22011-BC72-47E8-94A5-21DECB77B6A8}" type="presOf" srcId="{6730C5C1-97DE-4187-91BB-163052D35C3B}" destId="{3CD0D856-D44B-4181-85E3-0C31AE0E3128}" srcOrd="0" destOrd="1" presId="urn:microsoft.com/office/officeart/2005/8/layout/vList4"/>
    <dgm:cxn modelId="{38963A19-A7AC-44D7-B5C7-1AF2383BEBC7}" srcId="{8E459660-F4BB-4EE6-848D-2639CD5AE7DC}" destId="{5D5299B2-4741-464F-BDDD-A3E7A1244B2D}" srcOrd="1" destOrd="0" parTransId="{BFC49C84-1785-47C5-B38E-7EBCA737BB06}" sibTransId="{E1936DC9-7379-4BA9-9594-EDE3DA6BDF44}"/>
    <dgm:cxn modelId="{64E07321-D991-4AF6-9966-A10F938D4455}" type="presOf" srcId="{5315855C-978D-463E-8CAA-BC3F1D6AD9E7}" destId="{3E3FAA6E-4875-4A85-92D9-F23A2073E1E5}" srcOrd="0" destOrd="3" presId="urn:microsoft.com/office/officeart/2005/8/layout/vList4"/>
    <dgm:cxn modelId="{EBF74E28-B47C-42A6-A54F-F2F1CB6CCF76}" type="presOf" srcId="{1C985C48-64B9-4E15-9546-95432D823BF2}" destId="{3E3FAA6E-4875-4A85-92D9-F23A2073E1E5}" srcOrd="0" destOrd="1" presId="urn:microsoft.com/office/officeart/2005/8/layout/vList4"/>
    <dgm:cxn modelId="{226D1F3A-1570-4C56-A18F-D0AE41260F86}" type="presOf" srcId="{40AC73B4-78F3-48E9-97EF-CED92D4BF4B0}" destId="{D3B335D6-DE4F-4BAA-83C9-7616943837E0}" srcOrd="1" destOrd="1" presId="urn:microsoft.com/office/officeart/2005/8/layout/vList4"/>
    <dgm:cxn modelId="{66872840-D27E-4AA7-8AA3-50575CDE74A3}" type="presOf" srcId="{1FB8A518-1947-4E3E-BD32-D53DAAD9AB83}" destId="{FF0DE699-0BC0-4B18-92DF-97E4F7197174}" srcOrd="0" destOrd="3" presId="urn:microsoft.com/office/officeart/2005/8/layout/vList4"/>
    <dgm:cxn modelId="{B83B6F5B-3784-43B9-BA82-BFB373947C91}" type="presOf" srcId="{3C29F266-9398-4FC5-BF38-AE1680C1F7B4}" destId="{3CD0D856-D44B-4181-85E3-0C31AE0E3128}" srcOrd="0" destOrd="3" presId="urn:microsoft.com/office/officeart/2005/8/layout/vList4"/>
    <dgm:cxn modelId="{D83DC35C-620D-4C24-98D0-6A6281B023B2}" srcId="{7B8BBD8D-AF2A-4A54-BB06-45817D1DB5E2}" destId="{1C985C48-64B9-4E15-9546-95432D823BF2}" srcOrd="0" destOrd="0" parTransId="{D04958FD-2533-427A-9B5A-D3A7C3B046F9}" sibTransId="{B708BCA4-C1D0-4AAA-BEBA-E4AF5586418C}"/>
    <dgm:cxn modelId="{A0413260-A7B8-4C48-8234-05981465D673}" type="presOf" srcId="{5D5299B2-4741-464F-BDDD-A3E7A1244B2D}" destId="{B570F292-75FA-40D9-A026-F7713CF3A289}" srcOrd="1" destOrd="2" presId="urn:microsoft.com/office/officeart/2005/8/layout/vList4"/>
    <dgm:cxn modelId="{74F51B48-4183-4AD9-879D-50FD1967DD81}" srcId="{8E459660-F4BB-4EE6-848D-2639CD5AE7DC}" destId="{6730C5C1-97DE-4187-91BB-163052D35C3B}" srcOrd="0" destOrd="0" parTransId="{1A8EDEC0-62B8-48DC-A6E1-B23539341DE3}" sibTransId="{80640448-814C-46F9-A034-F422C9265DE6}"/>
    <dgm:cxn modelId="{AF0A506A-9FB8-4EE8-8F06-48C14EB54AB3}" type="presOf" srcId="{5D5299B2-4741-464F-BDDD-A3E7A1244B2D}" destId="{3CD0D856-D44B-4181-85E3-0C31AE0E3128}" srcOrd="0" destOrd="2" presId="urn:microsoft.com/office/officeart/2005/8/layout/vList4"/>
    <dgm:cxn modelId="{00ECD173-1653-470B-B741-486F95C01A6D}" type="presOf" srcId="{C1E123BD-3496-44BF-8409-E12389443AF1}" destId="{9D74115C-63F5-4FAE-9DEA-85AF11F8A9D7}" srcOrd="1" destOrd="2" presId="urn:microsoft.com/office/officeart/2005/8/layout/vList4"/>
    <dgm:cxn modelId="{A533D557-71C1-4CFF-A56D-F63A8AA97213}" srcId="{7B8BBD8D-AF2A-4A54-BB06-45817D1DB5E2}" destId="{C1E123BD-3496-44BF-8409-E12389443AF1}" srcOrd="1" destOrd="0" parTransId="{A09D4C7E-74BE-43C8-BED2-C2F259DD4152}" sibTransId="{CD276A2D-EBF0-4F93-9F64-42132F0A1C89}"/>
    <dgm:cxn modelId="{66AD197A-75F2-48C8-B4C2-39DEF6B8BD28}" type="presOf" srcId="{FDD2DA94-2AE1-4483-BF3C-7D5227CA143C}" destId="{FF0DE699-0BC0-4B18-92DF-97E4F7197174}" srcOrd="0" destOrd="0" presId="urn:microsoft.com/office/officeart/2005/8/layout/vList4"/>
    <dgm:cxn modelId="{53E3AA7C-BC85-47BF-9A8B-155406738E07}" srcId="{241D2B28-7DB9-4E8E-9DE9-E2F8AB187FB8}" destId="{FDD2DA94-2AE1-4483-BF3C-7D5227CA143C}" srcOrd="2" destOrd="0" parTransId="{78DBBE11-E82A-4449-B7DF-50EDD1732A3E}" sibTransId="{DAAA292C-2700-43F4-BBC1-D78A442143A2}"/>
    <dgm:cxn modelId="{5699D880-938F-4F7C-8158-6C728078FD6A}" srcId="{7B8BBD8D-AF2A-4A54-BB06-45817D1DB5E2}" destId="{5315855C-978D-463E-8CAA-BC3F1D6AD9E7}" srcOrd="2" destOrd="0" parTransId="{4B85F92E-F1AA-4C26-BCA9-DCC116D68353}" sibTransId="{EB2189D9-AE6B-47DC-8118-F29678E1ABF7}"/>
    <dgm:cxn modelId="{56B9AA87-4766-457F-AB4D-FB25EC3E1AA4}" type="presOf" srcId="{3C29F266-9398-4FC5-BF38-AE1680C1F7B4}" destId="{B570F292-75FA-40D9-A026-F7713CF3A289}" srcOrd="1" destOrd="3" presId="urn:microsoft.com/office/officeart/2005/8/layout/vList4"/>
    <dgm:cxn modelId="{B2BE928C-AA9F-40AB-96BD-2652BEB8BE98}" type="presOf" srcId="{1C985C48-64B9-4E15-9546-95432D823BF2}" destId="{9D74115C-63F5-4FAE-9DEA-85AF11F8A9D7}" srcOrd="1" destOrd="1" presId="urn:microsoft.com/office/officeart/2005/8/layout/vList4"/>
    <dgm:cxn modelId="{9D012BA0-13D0-4B25-97E6-E2FEC04C0C0A}" type="presOf" srcId="{6730C5C1-97DE-4187-91BB-163052D35C3B}" destId="{B570F292-75FA-40D9-A026-F7713CF3A289}" srcOrd="1" destOrd="1" presId="urn:microsoft.com/office/officeart/2005/8/layout/vList4"/>
    <dgm:cxn modelId="{97CB97AC-3FEC-4C75-AD9D-8452C92AB761}" type="presOf" srcId="{76B06FB7-623B-4DF1-9ECC-BD4E6D7A1C6D}" destId="{FF0DE699-0BC0-4B18-92DF-97E4F7197174}" srcOrd="0" destOrd="2" presId="urn:microsoft.com/office/officeart/2005/8/layout/vList4"/>
    <dgm:cxn modelId="{161AD0B6-2C77-41C2-B784-9854FD17D6D4}" type="presOf" srcId="{7B8BBD8D-AF2A-4A54-BB06-45817D1DB5E2}" destId="{3E3FAA6E-4875-4A85-92D9-F23A2073E1E5}" srcOrd="0" destOrd="0" presId="urn:microsoft.com/office/officeart/2005/8/layout/vList4"/>
    <dgm:cxn modelId="{55B4A5BC-1E0A-42D2-85B3-726E5E70A5BE}" srcId="{241D2B28-7DB9-4E8E-9DE9-E2F8AB187FB8}" destId="{7B8BBD8D-AF2A-4A54-BB06-45817D1DB5E2}" srcOrd="0" destOrd="0" parTransId="{1DFC2342-C138-4450-81C7-222FBEA92B86}" sibTransId="{E6CE0B69-453D-4CD8-9876-54B2CD832BFF}"/>
    <dgm:cxn modelId="{FD9963C3-83D6-4B44-8F31-880521679FC4}" type="presOf" srcId="{8E459660-F4BB-4EE6-848D-2639CD5AE7DC}" destId="{3CD0D856-D44B-4181-85E3-0C31AE0E3128}" srcOrd="0" destOrd="0" presId="urn:microsoft.com/office/officeart/2005/8/layout/vList4"/>
    <dgm:cxn modelId="{B99B35C7-FBEB-426E-BBF1-3C7BF42DBCEF}" type="presOf" srcId="{7B8BBD8D-AF2A-4A54-BB06-45817D1DB5E2}" destId="{9D74115C-63F5-4FAE-9DEA-85AF11F8A9D7}" srcOrd="1" destOrd="0" presId="urn:microsoft.com/office/officeart/2005/8/layout/vList4"/>
    <dgm:cxn modelId="{703985CB-B6B5-4EA8-BAF4-87B45743EEE9}" srcId="{FDD2DA94-2AE1-4483-BF3C-7D5227CA143C}" destId="{76B06FB7-623B-4DF1-9ECC-BD4E6D7A1C6D}" srcOrd="1" destOrd="0" parTransId="{7E7E54CB-186A-45EC-AFEB-399D50E37227}" sibTransId="{65B4CB8D-0BBD-413D-A548-045AB3257BE5}"/>
    <dgm:cxn modelId="{EA3B34CD-6799-4449-B976-6F089F6C0232}" type="presOf" srcId="{241D2B28-7DB9-4E8E-9DE9-E2F8AB187FB8}" destId="{ABB13EA2-48C9-4B30-BA81-E3331C7389BB}" srcOrd="0" destOrd="0" presId="urn:microsoft.com/office/officeart/2005/8/layout/vList4"/>
    <dgm:cxn modelId="{BDAEF1D1-2995-48BD-A9FD-F2CA01296340}" type="presOf" srcId="{C1E123BD-3496-44BF-8409-E12389443AF1}" destId="{3E3FAA6E-4875-4A85-92D9-F23A2073E1E5}" srcOrd="0" destOrd="2" presId="urn:microsoft.com/office/officeart/2005/8/layout/vList4"/>
    <dgm:cxn modelId="{686E99D3-FF01-41F8-B414-3979810DA512}" srcId="{241D2B28-7DB9-4E8E-9DE9-E2F8AB187FB8}" destId="{8E459660-F4BB-4EE6-848D-2639CD5AE7DC}" srcOrd="1" destOrd="0" parTransId="{6B39365E-E941-4E55-B65E-ED70C4F52595}" sibTransId="{97905D7F-25DC-4B8A-8ED7-565AF479CEFC}"/>
    <dgm:cxn modelId="{608F0CD4-2305-421E-93E6-AD1FFFBC1CD6}" srcId="{FDD2DA94-2AE1-4483-BF3C-7D5227CA143C}" destId="{1FB8A518-1947-4E3E-BD32-D53DAAD9AB83}" srcOrd="2" destOrd="0" parTransId="{2341FB5E-AA12-4EEB-903D-D2B7F8740459}" sibTransId="{8D0F7BC5-CABC-42BE-BAAD-A7D5298F1A7D}"/>
    <dgm:cxn modelId="{6B8797D8-23CB-4579-B409-C4126007FAC3}" type="presOf" srcId="{FDD2DA94-2AE1-4483-BF3C-7D5227CA143C}" destId="{D3B335D6-DE4F-4BAA-83C9-7616943837E0}" srcOrd="1" destOrd="0" presId="urn:microsoft.com/office/officeart/2005/8/layout/vList4"/>
    <dgm:cxn modelId="{2CA81FDA-19F5-4CC8-AF96-43449641B1CF}" type="presOf" srcId="{5315855C-978D-463E-8CAA-BC3F1D6AD9E7}" destId="{9D74115C-63F5-4FAE-9DEA-85AF11F8A9D7}" srcOrd="1" destOrd="3" presId="urn:microsoft.com/office/officeart/2005/8/layout/vList4"/>
    <dgm:cxn modelId="{37D070E8-C5E6-4378-9943-79F4D34D0009}" srcId="{FDD2DA94-2AE1-4483-BF3C-7D5227CA143C}" destId="{40AC73B4-78F3-48E9-97EF-CED92D4BF4B0}" srcOrd="0" destOrd="0" parTransId="{4FD42AD9-B6FB-4927-B5A0-308435EF6BCE}" sibTransId="{958B7CB0-0A05-44C5-9975-128716FC1F0B}"/>
    <dgm:cxn modelId="{55BA79F1-152C-44A9-891F-D86A10F790CD}" type="presOf" srcId="{8E459660-F4BB-4EE6-848D-2639CD5AE7DC}" destId="{B570F292-75FA-40D9-A026-F7713CF3A289}" srcOrd="1" destOrd="0" presId="urn:microsoft.com/office/officeart/2005/8/layout/vList4"/>
    <dgm:cxn modelId="{F55AE1F1-2970-4549-82ED-77E7304CA0F1}" srcId="{8E459660-F4BB-4EE6-848D-2639CD5AE7DC}" destId="{3C29F266-9398-4FC5-BF38-AE1680C1F7B4}" srcOrd="2" destOrd="0" parTransId="{0A886901-9ECC-4ED5-9144-DDF1C008B99E}" sibTransId="{E8D6CB12-F00C-4FF2-9A09-774FE0E17BB9}"/>
    <dgm:cxn modelId="{3B9FE9F9-898B-49E6-8070-75CA0256EFD6}" type="presOf" srcId="{40AC73B4-78F3-48E9-97EF-CED92D4BF4B0}" destId="{FF0DE699-0BC0-4B18-92DF-97E4F7197174}" srcOrd="0" destOrd="1" presId="urn:microsoft.com/office/officeart/2005/8/layout/vList4"/>
    <dgm:cxn modelId="{79708818-9F60-4D22-9693-3B989621E84F}" type="presParOf" srcId="{ABB13EA2-48C9-4B30-BA81-E3331C7389BB}" destId="{5EDA1491-7A27-4E4B-8DB2-09690537553B}" srcOrd="0" destOrd="0" presId="urn:microsoft.com/office/officeart/2005/8/layout/vList4"/>
    <dgm:cxn modelId="{4E283FBD-F479-45D5-A4CA-396B9200E6BA}" type="presParOf" srcId="{5EDA1491-7A27-4E4B-8DB2-09690537553B}" destId="{3E3FAA6E-4875-4A85-92D9-F23A2073E1E5}" srcOrd="0" destOrd="0" presId="urn:microsoft.com/office/officeart/2005/8/layout/vList4"/>
    <dgm:cxn modelId="{8F47129E-489C-49F7-9F39-9E65C164E570}" type="presParOf" srcId="{5EDA1491-7A27-4E4B-8DB2-09690537553B}" destId="{3B28C4BB-6161-4D14-9948-F638AAED2707}" srcOrd="1" destOrd="0" presId="urn:microsoft.com/office/officeart/2005/8/layout/vList4"/>
    <dgm:cxn modelId="{4E929914-C4CF-4CD7-AE11-5B6670EE6B17}" type="presParOf" srcId="{5EDA1491-7A27-4E4B-8DB2-09690537553B}" destId="{9D74115C-63F5-4FAE-9DEA-85AF11F8A9D7}" srcOrd="2" destOrd="0" presId="urn:microsoft.com/office/officeart/2005/8/layout/vList4"/>
    <dgm:cxn modelId="{8052DA20-CD99-4019-88F8-17DAD8C07A24}" type="presParOf" srcId="{ABB13EA2-48C9-4B30-BA81-E3331C7389BB}" destId="{647BA969-998D-4125-81A2-163A6F706050}" srcOrd="1" destOrd="0" presId="urn:microsoft.com/office/officeart/2005/8/layout/vList4"/>
    <dgm:cxn modelId="{014C4D4B-1A7E-4026-9C68-8F77F0996538}" type="presParOf" srcId="{ABB13EA2-48C9-4B30-BA81-E3331C7389BB}" destId="{6D9FA9AA-7F7F-45D7-84CF-C83266777A99}" srcOrd="2" destOrd="0" presId="urn:microsoft.com/office/officeart/2005/8/layout/vList4"/>
    <dgm:cxn modelId="{D98FB183-ED3E-47B8-B2FF-491ADEE65DE8}" type="presParOf" srcId="{6D9FA9AA-7F7F-45D7-84CF-C83266777A99}" destId="{3CD0D856-D44B-4181-85E3-0C31AE0E3128}" srcOrd="0" destOrd="0" presId="urn:microsoft.com/office/officeart/2005/8/layout/vList4"/>
    <dgm:cxn modelId="{D98A9030-105E-480A-8764-32EE957CCC30}" type="presParOf" srcId="{6D9FA9AA-7F7F-45D7-84CF-C83266777A99}" destId="{AFE4F1DB-BA35-488B-9A14-3F797E7956F7}" srcOrd="1" destOrd="0" presId="urn:microsoft.com/office/officeart/2005/8/layout/vList4"/>
    <dgm:cxn modelId="{904C4A5C-7DFA-460F-84A2-567863CF146C}" type="presParOf" srcId="{6D9FA9AA-7F7F-45D7-84CF-C83266777A99}" destId="{B570F292-75FA-40D9-A026-F7713CF3A289}" srcOrd="2" destOrd="0" presId="urn:microsoft.com/office/officeart/2005/8/layout/vList4"/>
    <dgm:cxn modelId="{20C5B676-B83C-4178-957D-3969F4B829AB}" type="presParOf" srcId="{ABB13EA2-48C9-4B30-BA81-E3331C7389BB}" destId="{1C6AC2E4-D43D-404A-A822-333D02394286}" srcOrd="3" destOrd="0" presId="urn:microsoft.com/office/officeart/2005/8/layout/vList4"/>
    <dgm:cxn modelId="{EEDAEDD0-6920-478B-93BC-3CD88D5F4E67}" type="presParOf" srcId="{ABB13EA2-48C9-4B30-BA81-E3331C7389BB}" destId="{15F1EAF5-25ED-4700-8E1E-EF16F3686416}" srcOrd="4" destOrd="0" presId="urn:microsoft.com/office/officeart/2005/8/layout/vList4"/>
    <dgm:cxn modelId="{7AFB62F8-9B3A-42BA-9DDD-A08DB77F4253}" type="presParOf" srcId="{15F1EAF5-25ED-4700-8E1E-EF16F3686416}" destId="{FF0DE699-0BC0-4B18-92DF-97E4F7197174}" srcOrd="0" destOrd="0" presId="urn:microsoft.com/office/officeart/2005/8/layout/vList4"/>
    <dgm:cxn modelId="{66B4EB32-7BD5-4D62-BCA7-F700F78C984A}" type="presParOf" srcId="{15F1EAF5-25ED-4700-8E1E-EF16F3686416}" destId="{21BE2CFB-75BF-4E3D-9E19-FD401FAC2947}" srcOrd="1" destOrd="0" presId="urn:microsoft.com/office/officeart/2005/8/layout/vList4"/>
    <dgm:cxn modelId="{E979A00F-ED60-45E0-BA43-DCC197C7761B}" type="presParOf" srcId="{15F1EAF5-25ED-4700-8E1E-EF16F3686416}" destId="{D3B335D6-DE4F-4BAA-83C9-7616943837E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FAA6E-4875-4A85-92D9-F23A2073E1E5}">
      <dsp:nvSpPr>
        <dsp:cNvPr id="0" name=""/>
        <dsp:cNvSpPr/>
      </dsp:nvSpPr>
      <dsp:spPr>
        <a:xfrm>
          <a:off x="0" y="40709"/>
          <a:ext cx="8458200" cy="1558781"/>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b" anchorCtr="0">
          <a:noAutofit/>
        </a:bodyPr>
        <a:lstStyle/>
        <a:p>
          <a:pPr marL="914400" lvl="0" indent="-457200" algn="l" defTabSz="1066800">
            <a:lnSpc>
              <a:spcPct val="0"/>
            </a:lnSpc>
            <a:spcBef>
              <a:spcPct val="0"/>
            </a:spcBef>
            <a:spcAft>
              <a:spcPts val="600"/>
            </a:spcAft>
            <a:buNone/>
          </a:pPr>
          <a:r>
            <a:rPr lang="en-US" sz="2600" kern="1200" dirty="0"/>
            <a:t>Chemical Hazards</a:t>
          </a:r>
        </a:p>
        <a:p>
          <a:pPr marL="914400" lvl="0" indent="-457200" algn="l" defTabSz="1066800">
            <a:lnSpc>
              <a:spcPct val="90000"/>
            </a:lnSpc>
            <a:spcBef>
              <a:spcPct val="0"/>
            </a:spcBef>
            <a:spcAft>
              <a:spcPts val="0"/>
            </a:spcAft>
            <a:buFont typeface="Wingdings" panose="05000000000000000000" pitchFamily="2" charset="2"/>
            <a:buChar char="Ø"/>
          </a:pPr>
          <a:r>
            <a:rPr lang="en-US" sz="2400" kern="1200" dirty="0"/>
            <a:t>Sanitizers</a:t>
          </a:r>
        </a:p>
        <a:p>
          <a:pPr marL="914400" marR="0" lvl="0" indent="-457200" algn="l" defTabSz="91440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sz="2400" kern="1200" dirty="0"/>
            <a:t>Cleaning agents</a:t>
          </a:r>
        </a:p>
        <a:p>
          <a:pPr marL="914400" marR="0" lvl="0" indent="-457200" algn="l" defTabSz="914400" eaLnBrk="1" fontAlgn="auto" latinLnBrk="0" hangingPunct="1">
            <a:lnSpc>
              <a:spcPct val="100000"/>
            </a:lnSpc>
            <a:spcBef>
              <a:spcPct val="0"/>
            </a:spcBef>
            <a:spcAft>
              <a:spcPts val="0"/>
            </a:spcAft>
            <a:buClrTx/>
            <a:buSzTx/>
            <a:buFont typeface="Wingdings" panose="05000000000000000000" pitchFamily="2" charset="2"/>
            <a:buChar char="Ø"/>
            <a:tabLst/>
            <a:defRPr/>
          </a:pPr>
          <a:r>
            <a:rPr lang="en-US" sz="2400" kern="1200" dirty="0"/>
            <a:t>Detergents  </a:t>
          </a:r>
        </a:p>
      </dsp:txBody>
      <dsp:txXfrm>
        <a:off x="1792084" y="40709"/>
        <a:ext cx="6666115" cy="1558781"/>
      </dsp:txXfrm>
    </dsp:sp>
    <dsp:sp modelId="{3B28C4BB-6161-4D14-9948-F638AAED2707}">
      <dsp:nvSpPr>
        <dsp:cNvPr id="0" name=""/>
        <dsp:cNvSpPr/>
      </dsp:nvSpPr>
      <dsp:spPr>
        <a:xfrm>
          <a:off x="291125" y="265093"/>
          <a:ext cx="1684230" cy="112053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D0D856-D44B-4181-85E3-0C31AE0E3128}">
      <dsp:nvSpPr>
        <dsp:cNvPr id="0" name=""/>
        <dsp:cNvSpPr/>
      </dsp:nvSpPr>
      <dsp:spPr>
        <a:xfrm>
          <a:off x="0" y="1659226"/>
          <a:ext cx="8458200" cy="1700819"/>
        </a:xfrm>
        <a:prstGeom prst="roundRect">
          <a:avLst>
            <a:gd name="adj" fmla="val 10000"/>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914400" lvl="0" indent="-457200" algn="l" defTabSz="977900">
            <a:lnSpc>
              <a:spcPct val="100000"/>
            </a:lnSpc>
            <a:spcBef>
              <a:spcPct val="0"/>
            </a:spcBef>
            <a:spcAft>
              <a:spcPts val="0"/>
            </a:spcAft>
            <a:buNone/>
          </a:pPr>
          <a:r>
            <a:rPr lang="en-US" sz="2600" kern="1200" dirty="0"/>
            <a:t>Physical Hazards </a:t>
          </a:r>
        </a:p>
        <a:p>
          <a:pPr marL="914400" lvl="1" indent="-457200" algn="l" defTabSz="755650">
            <a:lnSpc>
              <a:spcPct val="100000"/>
            </a:lnSpc>
            <a:spcBef>
              <a:spcPct val="0"/>
            </a:spcBef>
            <a:spcAft>
              <a:spcPts val="0"/>
            </a:spcAft>
            <a:buFont typeface="Wingdings" panose="05000000000000000000" pitchFamily="2" charset="2"/>
            <a:buChar char="Ø"/>
          </a:pPr>
          <a:r>
            <a:rPr lang="en-US" sz="2400" kern="1200" dirty="0"/>
            <a:t>Metal can shavings</a:t>
          </a:r>
        </a:p>
        <a:p>
          <a:pPr marL="914400" lvl="1" indent="-457200" algn="l" defTabSz="755650">
            <a:lnSpc>
              <a:spcPct val="100000"/>
            </a:lnSpc>
            <a:spcBef>
              <a:spcPct val="0"/>
            </a:spcBef>
            <a:spcAft>
              <a:spcPts val="0"/>
            </a:spcAft>
            <a:buFont typeface="Wingdings" panose="05000000000000000000" pitchFamily="2" charset="2"/>
            <a:buChar char="Ø"/>
          </a:pPr>
          <a:r>
            <a:rPr lang="en-US" sz="2400" kern="1200" dirty="0"/>
            <a:t>Jewelry</a:t>
          </a:r>
        </a:p>
        <a:p>
          <a:pPr marL="914400" lvl="1" indent="-457200" algn="l" defTabSz="755650">
            <a:lnSpc>
              <a:spcPct val="100000"/>
            </a:lnSpc>
            <a:spcBef>
              <a:spcPct val="0"/>
            </a:spcBef>
            <a:spcAft>
              <a:spcPts val="0"/>
            </a:spcAft>
            <a:buFont typeface="Wingdings" panose="05000000000000000000" pitchFamily="2" charset="2"/>
            <a:buChar char="Ø"/>
          </a:pPr>
          <a:r>
            <a:rPr lang="en-US" sz="2400" kern="1200" dirty="0"/>
            <a:t>Hair, Beards, Nails and Eye Lashes</a:t>
          </a:r>
        </a:p>
      </dsp:txBody>
      <dsp:txXfrm>
        <a:off x="1792084" y="1659226"/>
        <a:ext cx="6666115" cy="1700819"/>
      </dsp:txXfrm>
    </dsp:sp>
    <dsp:sp modelId="{AFE4F1DB-BA35-488B-9A14-3F797E7956F7}">
      <dsp:nvSpPr>
        <dsp:cNvPr id="0" name=""/>
        <dsp:cNvSpPr/>
      </dsp:nvSpPr>
      <dsp:spPr>
        <a:xfrm rot="10800000" flipH="1" flipV="1">
          <a:off x="295109" y="1951821"/>
          <a:ext cx="1663068" cy="112163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0DE699-0BC0-4B18-92DF-97E4F7197174}">
      <dsp:nvSpPr>
        <dsp:cNvPr id="0" name=""/>
        <dsp:cNvSpPr/>
      </dsp:nvSpPr>
      <dsp:spPr>
        <a:xfrm>
          <a:off x="0" y="3460490"/>
          <a:ext cx="8458200" cy="1718779"/>
        </a:xfrm>
        <a:prstGeom prst="roundRect">
          <a:avLst>
            <a:gd name="adj" fmla="val 10000"/>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914400" lvl="0" indent="-457200" algn="l" defTabSz="1155700">
            <a:lnSpc>
              <a:spcPct val="100000"/>
            </a:lnSpc>
            <a:spcBef>
              <a:spcPct val="0"/>
            </a:spcBef>
            <a:spcAft>
              <a:spcPts val="0"/>
            </a:spcAft>
            <a:buSzPct val="68000"/>
            <a:buFont typeface="Arial"/>
            <a:buNone/>
          </a:pPr>
          <a:r>
            <a:rPr lang="en-US" sz="2600" kern="1200" dirty="0"/>
            <a:t>Biological Hazards </a:t>
          </a:r>
        </a:p>
        <a:p>
          <a:pPr marL="914400" lvl="1" indent="-457200" algn="l" defTabSz="1066800">
            <a:lnSpc>
              <a:spcPct val="100000"/>
            </a:lnSpc>
            <a:spcBef>
              <a:spcPct val="0"/>
            </a:spcBef>
            <a:spcAft>
              <a:spcPts val="0"/>
            </a:spcAft>
            <a:buSzPct val="68000"/>
            <a:buFont typeface="Wingdings" panose="05000000000000000000" pitchFamily="2" charset="2"/>
            <a:buChar char="Ø"/>
          </a:pPr>
          <a:r>
            <a:rPr lang="en-US" sz="2400" kern="1200" dirty="0"/>
            <a:t>Personal cleanliness</a:t>
          </a:r>
        </a:p>
        <a:p>
          <a:pPr marL="914400" lvl="1" indent="-457200" algn="l" defTabSz="1066800">
            <a:lnSpc>
              <a:spcPct val="100000"/>
            </a:lnSpc>
            <a:spcBef>
              <a:spcPct val="0"/>
            </a:spcBef>
            <a:spcAft>
              <a:spcPts val="0"/>
            </a:spcAft>
            <a:buFont typeface="Wingdings" panose="05000000000000000000" pitchFamily="2" charset="2"/>
            <a:buChar char="Ø"/>
          </a:pPr>
          <a:r>
            <a:rPr lang="en-US" sz="2400" kern="1200" dirty="0"/>
            <a:t>Cross contamination</a:t>
          </a:r>
        </a:p>
        <a:p>
          <a:pPr marL="914400" lvl="1" indent="-457200" algn="l" defTabSz="1066800">
            <a:lnSpc>
              <a:spcPct val="100000"/>
            </a:lnSpc>
            <a:spcBef>
              <a:spcPct val="0"/>
            </a:spcBef>
            <a:spcAft>
              <a:spcPts val="0"/>
            </a:spcAft>
            <a:buFont typeface="Wingdings" panose="05000000000000000000" pitchFamily="2" charset="2"/>
            <a:buChar char="Ø"/>
          </a:pPr>
          <a:r>
            <a:rPr lang="en-US" sz="2400" kern="1200" dirty="0"/>
            <a:t>Coughing, sneezing, and infected wounds</a:t>
          </a:r>
        </a:p>
      </dsp:txBody>
      <dsp:txXfrm>
        <a:off x="1792084" y="3460490"/>
        <a:ext cx="6666115" cy="1718779"/>
      </dsp:txXfrm>
    </dsp:sp>
    <dsp:sp modelId="{21BE2CFB-75BF-4E3D-9E19-FD401FAC2947}">
      <dsp:nvSpPr>
        <dsp:cNvPr id="0" name=""/>
        <dsp:cNvSpPr/>
      </dsp:nvSpPr>
      <dsp:spPr>
        <a:xfrm>
          <a:off x="298949" y="3750060"/>
          <a:ext cx="1682251" cy="1121639"/>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359650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37367" cy="465294"/>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lvl1pPr defTabSz="932302">
              <a:defRPr sz="1200">
                <a:latin typeface="Arial" pitchFamily="34" charset="0"/>
              </a:defRPr>
            </a:lvl1pPr>
          </a:lstStyle>
          <a:p>
            <a:pPr>
              <a:defRPr/>
            </a:pPr>
            <a:endParaRPr lang="en-US" dirty="0"/>
          </a:p>
        </p:txBody>
      </p:sp>
      <p:sp>
        <p:nvSpPr>
          <p:cNvPr id="43011" name="Rectangle 3"/>
          <p:cNvSpPr>
            <a:spLocks noGrp="1" noChangeArrowheads="1"/>
          </p:cNvSpPr>
          <p:nvPr>
            <p:ph type="dt" idx="1"/>
          </p:nvPr>
        </p:nvSpPr>
        <p:spPr bwMode="auto">
          <a:xfrm>
            <a:off x="3971456" y="0"/>
            <a:ext cx="3037366" cy="465294"/>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lvl1pPr algn="r" defTabSz="932302">
              <a:defRPr sz="1200">
                <a:latin typeface="Arial" pitchFamily="34" charset="0"/>
              </a:defRPr>
            </a:lvl1pPr>
          </a:lstStyle>
          <a:p>
            <a:pPr>
              <a:defRPr/>
            </a:pPr>
            <a:endParaRPr lang="en-US" dirty="0"/>
          </a:p>
        </p:txBody>
      </p:sp>
      <p:sp>
        <p:nvSpPr>
          <p:cNvPr id="307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43013" name="Rectangle 5"/>
          <p:cNvSpPr>
            <a:spLocks noGrp="1" noChangeArrowheads="1"/>
          </p:cNvSpPr>
          <p:nvPr>
            <p:ph type="body" sz="quarter" idx="3"/>
          </p:nvPr>
        </p:nvSpPr>
        <p:spPr bwMode="auto">
          <a:xfrm>
            <a:off x="700567" y="4416342"/>
            <a:ext cx="5609267" cy="4182907"/>
          </a:xfrm>
          <a:prstGeom prst="rect">
            <a:avLst/>
          </a:prstGeom>
          <a:noFill/>
          <a:ln w="9525">
            <a:noFill/>
            <a:miter lim="800000"/>
            <a:headEnd/>
            <a:tailEnd/>
          </a:ln>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014" name="Rectangle 6"/>
          <p:cNvSpPr>
            <a:spLocks noGrp="1" noChangeArrowheads="1"/>
          </p:cNvSpPr>
          <p:nvPr>
            <p:ph type="ftr" sz="quarter" idx="4"/>
          </p:nvPr>
        </p:nvSpPr>
        <p:spPr bwMode="auto">
          <a:xfrm>
            <a:off x="0" y="8829530"/>
            <a:ext cx="3037367" cy="465294"/>
          </a:xfrm>
          <a:prstGeom prst="rect">
            <a:avLst/>
          </a:prstGeom>
          <a:noFill/>
          <a:ln w="9525">
            <a:noFill/>
            <a:miter lim="800000"/>
            <a:headEnd/>
            <a:tailEnd/>
          </a:ln>
        </p:spPr>
        <p:txBody>
          <a:bodyPr vert="horz" wrap="square" lIns="93172" tIns="46586" rIns="93172" bIns="46586" numCol="1" anchor="b" anchorCtr="0" compatLnSpc="1">
            <a:prstTxWarp prst="textNoShape">
              <a:avLst/>
            </a:prstTxWarp>
          </a:bodyPr>
          <a:lstStyle>
            <a:lvl1pPr defTabSz="932302">
              <a:defRPr sz="1200">
                <a:latin typeface="Arial" pitchFamily="34" charset="0"/>
              </a:defRPr>
            </a:lvl1pPr>
          </a:lstStyle>
          <a:p>
            <a:pPr>
              <a:defRPr/>
            </a:pPr>
            <a:endParaRPr lang="en-US" dirty="0"/>
          </a:p>
        </p:txBody>
      </p:sp>
      <p:sp>
        <p:nvSpPr>
          <p:cNvPr id="43015" name="Rectangle 7"/>
          <p:cNvSpPr>
            <a:spLocks noGrp="1" noChangeArrowheads="1"/>
          </p:cNvSpPr>
          <p:nvPr>
            <p:ph type="sldNum" sz="quarter" idx="5"/>
          </p:nvPr>
        </p:nvSpPr>
        <p:spPr bwMode="auto">
          <a:xfrm>
            <a:off x="3971456" y="8829530"/>
            <a:ext cx="3037366" cy="465294"/>
          </a:xfrm>
          <a:prstGeom prst="rect">
            <a:avLst/>
          </a:prstGeom>
          <a:noFill/>
          <a:ln w="9525">
            <a:noFill/>
            <a:miter lim="800000"/>
            <a:headEnd/>
            <a:tailEnd/>
          </a:ln>
        </p:spPr>
        <p:txBody>
          <a:bodyPr vert="horz" wrap="square" lIns="93172" tIns="46586" rIns="93172" bIns="46586" numCol="1" anchor="b" anchorCtr="0" compatLnSpc="1">
            <a:prstTxWarp prst="textNoShape">
              <a:avLst/>
            </a:prstTxWarp>
          </a:bodyPr>
          <a:lstStyle>
            <a:lvl1pPr algn="r" defTabSz="932302">
              <a:defRPr sz="1200">
                <a:latin typeface="Arial" pitchFamily="34" charset="0"/>
              </a:defRPr>
            </a:lvl1pPr>
          </a:lstStyle>
          <a:p>
            <a:pPr>
              <a:defRPr/>
            </a:pPr>
            <a:fld id="{618325E3-9EEA-4E0A-8267-091F32D43F7A}" type="slidenum">
              <a:rPr lang="en-US"/>
              <a:pPr>
                <a:defRPr/>
              </a:pPr>
              <a:t>‹#›</a:t>
            </a:fld>
            <a:endParaRPr lang="en-US" dirty="0"/>
          </a:p>
        </p:txBody>
      </p:sp>
    </p:spTree>
    <p:extLst>
      <p:ext uri="{BB962C8B-B14F-4D97-AF65-F5344CB8AC3E}">
        <p14:creationId xmlns:p14="http://schemas.microsoft.com/office/powerpoint/2010/main" val="30426427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None/>
            </a:pPr>
            <a:r>
              <a:rPr lang="en-US" b="1" dirty="0"/>
              <a:t>TELL: </a:t>
            </a:r>
            <a:r>
              <a:rPr lang="en-US" b="0" dirty="0"/>
              <a:t>Hello and good morning or (afternoon),</a:t>
            </a:r>
            <a:r>
              <a:rPr lang="en-US" b="0" baseline="0" dirty="0"/>
              <a:t> my name is _______ :  </a:t>
            </a:r>
            <a:r>
              <a:rPr lang="en-US" dirty="0"/>
              <a:t>Welcome to the </a:t>
            </a:r>
            <a:r>
              <a:rPr lang="en-US"/>
              <a:t>HACCP Training.  </a:t>
            </a:r>
            <a:r>
              <a:rPr lang="en-US" dirty="0"/>
              <a:t>First I want to ask</a:t>
            </a:r>
            <a:r>
              <a:rPr lang="en-US" baseline="0" dirty="0"/>
              <a:t> why are we here today? What are your expectations from this training? </a:t>
            </a:r>
          </a:p>
          <a:p>
            <a:pPr eaLnBrk="1" hangingPunct="1">
              <a:buFontTx/>
              <a:buNone/>
            </a:pPr>
            <a:r>
              <a:rPr lang="en-US" baseline="0" dirty="0"/>
              <a:t>My goal is for you to become knowledgeable </a:t>
            </a:r>
            <a:r>
              <a:rPr lang="en-US" b="1" baseline="0" dirty="0"/>
              <a:t>about </a:t>
            </a:r>
            <a:r>
              <a:rPr lang="en-US" baseline="0" dirty="0"/>
              <a:t>HACCP.  </a:t>
            </a:r>
            <a:r>
              <a:rPr lang="en-US" dirty="0"/>
              <a:t>You will understand</a:t>
            </a:r>
            <a:r>
              <a:rPr lang="en-US" baseline="0" dirty="0"/>
              <a:t> the process on how to handle, prepare, hold and serve safe food to our guests. </a:t>
            </a:r>
            <a:endParaRPr lang="en-US" dirty="0"/>
          </a:p>
          <a:p>
            <a:pPr eaLnBrk="1" hangingPunct="1">
              <a:buFontTx/>
              <a:buNone/>
            </a:pPr>
            <a:endParaRPr lang="en-US" dirty="0"/>
          </a:p>
        </p:txBody>
      </p:sp>
      <p:sp>
        <p:nvSpPr>
          <p:cNvPr id="4" name="Slide Number Placeholder 3"/>
          <p:cNvSpPr>
            <a:spLocks noGrp="1"/>
          </p:cNvSpPr>
          <p:nvPr>
            <p:ph type="sldNum" sz="quarter" idx="10"/>
          </p:nvPr>
        </p:nvSpPr>
        <p:spPr/>
        <p:txBody>
          <a:bodyPr/>
          <a:lstStyle/>
          <a:p>
            <a:fld id="{D516E0BC-51EE-4218-A209-CC610A508EDD}" type="slidenum">
              <a:rPr lang="en-US" smtClean="0"/>
              <a:t>1</a:t>
            </a:fld>
            <a:endParaRPr lang="en-US"/>
          </a:p>
        </p:txBody>
      </p:sp>
    </p:spTree>
    <p:extLst>
      <p:ext uri="{BB962C8B-B14F-4D97-AF65-F5344CB8AC3E}">
        <p14:creationId xmlns:p14="http://schemas.microsoft.com/office/powerpoint/2010/main" val="559492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Even though Federal and State agencies regulate and monitor</a:t>
            </a:r>
            <a:r>
              <a:rPr lang="en-US" b="0" baseline="0" dirty="0"/>
              <a:t> the production and transportation of food, it is your responsibility to check the food that is delivered to your facility.  </a:t>
            </a:r>
            <a:r>
              <a:rPr lang="en-US" b="0" dirty="0"/>
              <a:t>FSD</a:t>
            </a:r>
            <a:r>
              <a:rPr lang="en-US" b="0" baseline="0" dirty="0"/>
              <a:t> staff should inspect shipments for intact packaging, dented cans, signs of refreezing, prior wetness, and pest infestation.  The receiver must use </a:t>
            </a:r>
            <a:r>
              <a:rPr lang="en-US" b="0" baseline="0" dirty="0">
                <a:solidFill>
                  <a:srgbClr val="FF0000"/>
                </a:solidFill>
              </a:rPr>
              <a:t>an</a:t>
            </a:r>
            <a:r>
              <a:rPr lang="en-US" b="0" baseline="0" dirty="0"/>
              <a:t> infrared thermometer to take the temperature of cold, frozen food, and record the temperature of the food on the receiving invoices. All shipments showing signs of time/temperature abuse should be rejected.</a:t>
            </a:r>
          </a:p>
          <a:p>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10</a:t>
            </a:fld>
            <a:endParaRPr lang="en-US" dirty="0"/>
          </a:p>
        </p:txBody>
      </p:sp>
    </p:spTree>
    <p:extLst>
      <p:ext uri="{BB962C8B-B14F-4D97-AF65-F5344CB8AC3E}">
        <p14:creationId xmlns:p14="http://schemas.microsoft.com/office/powerpoint/2010/main" val="3184996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0" dirty="0"/>
              <a:t>: </a:t>
            </a:r>
            <a:r>
              <a:rPr lang="en-US" sz="1200" b="0" kern="1200" dirty="0">
                <a:solidFill>
                  <a:schemeClr val="tx1"/>
                </a:solidFill>
                <a:effectLst/>
                <a:latin typeface="Arial" charset="0"/>
                <a:ea typeface="+mn-ea"/>
                <a:cs typeface="+mn-cs"/>
              </a:rPr>
              <a:t>Food should be stored properly and used in a timely manner to ensure quality and safety.  Poor storage practices can cause food to spoil quickly with potentially serious results – such as a foodborne illness outbreak.  Keep all storage areas and equipment clean and dry,</a:t>
            </a:r>
            <a:r>
              <a:rPr lang="en-US" sz="1200" b="0" kern="1200" baseline="0" dirty="0">
                <a:solidFill>
                  <a:schemeClr val="tx1"/>
                </a:solidFill>
                <a:effectLst/>
                <a:latin typeface="Arial" charset="0"/>
                <a:ea typeface="+mn-ea"/>
                <a:cs typeface="+mn-cs"/>
              </a:rPr>
              <a:t> l</a:t>
            </a:r>
            <a:r>
              <a:rPr lang="en-US" sz="1200" b="0" kern="1200" dirty="0">
                <a:solidFill>
                  <a:schemeClr val="tx1"/>
                </a:solidFill>
                <a:effectLst/>
                <a:latin typeface="Arial" charset="0"/>
                <a:ea typeface="+mn-ea"/>
                <a:cs typeface="+mn-cs"/>
              </a:rPr>
              <a:t>abel packaging</a:t>
            </a:r>
            <a:r>
              <a:rPr lang="en-US" sz="1200" b="0" kern="1200" baseline="0" dirty="0">
                <a:solidFill>
                  <a:schemeClr val="tx1"/>
                </a:solidFill>
                <a:effectLst/>
                <a:latin typeface="Arial" charset="0"/>
                <a:ea typeface="+mn-ea"/>
                <a:cs typeface="+mn-cs"/>
              </a:rPr>
              <a:t> </a:t>
            </a:r>
            <a:r>
              <a:rPr lang="en-US" sz="1200" b="0" kern="1200" dirty="0">
                <a:solidFill>
                  <a:schemeClr val="tx1"/>
                </a:solidFill>
                <a:effectLst/>
                <a:latin typeface="Arial" charset="0"/>
                <a:ea typeface="+mn-ea"/>
                <a:cs typeface="+mn-cs"/>
              </a:rPr>
              <a:t>with the date it was received (date/month/year),  rotate products to ensure that the oldest inventory is used first (first in, first out).  Store food and supplies away from walls and at least six inches off the floor</a:t>
            </a:r>
            <a:r>
              <a:rPr lang="en-US" sz="1200" b="0" kern="1200" baseline="0" dirty="0">
                <a:solidFill>
                  <a:schemeClr val="tx1"/>
                </a:solidFill>
                <a:effectLst/>
                <a:latin typeface="Arial" charset="0"/>
                <a:ea typeface="+mn-ea"/>
                <a:cs typeface="+mn-cs"/>
              </a:rPr>
              <a:t> </a:t>
            </a:r>
            <a:r>
              <a:rPr lang="en-US" sz="1200" b="0" kern="1200" dirty="0">
                <a:solidFill>
                  <a:schemeClr val="tx1"/>
                </a:solidFill>
                <a:effectLst/>
                <a:latin typeface="Arial" charset="0"/>
                <a:ea typeface="+mn-ea"/>
                <a:cs typeface="+mn-cs"/>
              </a:rPr>
              <a:t>in the designated storage area and away from</a:t>
            </a:r>
            <a:r>
              <a:rPr lang="en-US" sz="1200" b="0" kern="1200" baseline="0" dirty="0">
                <a:solidFill>
                  <a:schemeClr val="tx1"/>
                </a:solidFill>
                <a:effectLst/>
                <a:latin typeface="Arial" charset="0"/>
                <a:ea typeface="+mn-ea"/>
                <a:cs typeface="+mn-cs"/>
              </a:rPr>
              <a:t> chemicals.  Remember to k</a:t>
            </a:r>
            <a:r>
              <a:rPr lang="en-US" sz="1200" b="0" kern="1200" dirty="0">
                <a:solidFill>
                  <a:schemeClr val="tx1"/>
                </a:solidFill>
                <a:effectLst/>
                <a:latin typeface="Arial" charset="0"/>
                <a:ea typeface="+mn-ea"/>
                <a:cs typeface="+mn-cs"/>
              </a:rPr>
              <a:t>eep all TCS</a:t>
            </a:r>
            <a:r>
              <a:rPr lang="en-US" sz="1200" b="0" kern="1200" baseline="0" dirty="0">
                <a:solidFill>
                  <a:schemeClr val="tx1"/>
                </a:solidFill>
                <a:effectLst/>
                <a:latin typeface="Arial" charset="0"/>
                <a:ea typeface="+mn-ea"/>
                <a:cs typeface="+mn-cs"/>
              </a:rPr>
              <a:t> (temperature control for safety) </a:t>
            </a:r>
            <a:r>
              <a:rPr lang="en-US" sz="1200" b="0" kern="1200" dirty="0">
                <a:solidFill>
                  <a:schemeClr val="tx1"/>
                </a:solidFill>
                <a:effectLst/>
                <a:latin typeface="Arial" charset="0"/>
                <a:ea typeface="+mn-ea"/>
                <a:cs typeface="+mn-cs"/>
              </a:rPr>
              <a:t>food out of the temperature danger zone 41⁰F-135⁰F.</a:t>
            </a:r>
          </a:p>
          <a:p>
            <a:endParaRPr lang="en-US" sz="1200" b="1"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11</a:t>
            </a:fld>
            <a:endParaRPr lang="en-US" dirty="0"/>
          </a:p>
        </p:txBody>
      </p:sp>
    </p:spTree>
    <p:extLst>
      <p:ext uri="{BB962C8B-B14F-4D97-AF65-F5344CB8AC3E}">
        <p14:creationId xmlns:p14="http://schemas.microsoft.com/office/powerpoint/2010/main" val="2525262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0" dirty="0"/>
              <a:t>: </a:t>
            </a:r>
            <a:r>
              <a:rPr lang="en-US" sz="1200" b="0" kern="1200" dirty="0">
                <a:solidFill>
                  <a:schemeClr val="tx1"/>
                </a:solidFill>
                <a:effectLst/>
                <a:latin typeface="Arial" charset="0"/>
                <a:ea typeface="+mn-ea"/>
                <a:cs typeface="+mn-cs"/>
              </a:rPr>
              <a:t>Food should be stored properly and used in a timely manner to ensure quality and safety.  Poor storage practices can cause food to spoil quickly with potentially serious results – such as a foodborne illness outbreak.  Keep all storage areas and equipment clean and dry,</a:t>
            </a:r>
            <a:r>
              <a:rPr lang="en-US" sz="1200" b="0" kern="1200" baseline="0" dirty="0">
                <a:solidFill>
                  <a:schemeClr val="tx1"/>
                </a:solidFill>
                <a:effectLst/>
                <a:latin typeface="Arial" charset="0"/>
                <a:ea typeface="+mn-ea"/>
                <a:cs typeface="+mn-cs"/>
              </a:rPr>
              <a:t> l</a:t>
            </a:r>
            <a:r>
              <a:rPr lang="en-US" sz="1200" b="0" kern="1200" dirty="0">
                <a:solidFill>
                  <a:schemeClr val="tx1"/>
                </a:solidFill>
                <a:effectLst/>
                <a:latin typeface="Arial" charset="0"/>
                <a:ea typeface="+mn-ea"/>
                <a:cs typeface="+mn-cs"/>
              </a:rPr>
              <a:t>abel packaging</a:t>
            </a:r>
            <a:r>
              <a:rPr lang="en-US" sz="1200" b="0" kern="1200" baseline="0" dirty="0">
                <a:solidFill>
                  <a:schemeClr val="tx1"/>
                </a:solidFill>
                <a:effectLst/>
                <a:latin typeface="Arial" charset="0"/>
                <a:ea typeface="+mn-ea"/>
                <a:cs typeface="+mn-cs"/>
              </a:rPr>
              <a:t> </a:t>
            </a:r>
            <a:r>
              <a:rPr lang="en-US" sz="1200" b="0" kern="1200" dirty="0">
                <a:solidFill>
                  <a:schemeClr val="tx1"/>
                </a:solidFill>
                <a:effectLst/>
                <a:latin typeface="Arial" charset="0"/>
                <a:ea typeface="+mn-ea"/>
                <a:cs typeface="+mn-cs"/>
              </a:rPr>
              <a:t>with the date it was received (date/month/year),  rotate products to ensure that the oldest inventory is used first (first in, first out).  Store food and supplies away from walls and at least six inches off the floor</a:t>
            </a:r>
            <a:r>
              <a:rPr lang="en-US" sz="1200" b="0" kern="1200" baseline="0" dirty="0">
                <a:solidFill>
                  <a:schemeClr val="tx1"/>
                </a:solidFill>
                <a:effectLst/>
                <a:latin typeface="Arial" charset="0"/>
                <a:ea typeface="+mn-ea"/>
                <a:cs typeface="+mn-cs"/>
              </a:rPr>
              <a:t> </a:t>
            </a:r>
            <a:r>
              <a:rPr lang="en-US" sz="1200" b="0" kern="1200" dirty="0">
                <a:solidFill>
                  <a:schemeClr val="tx1"/>
                </a:solidFill>
                <a:effectLst/>
                <a:latin typeface="Arial" charset="0"/>
                <a:ea typeface="+mn-ea"/>
                <a:cs typeface="+mn-cs"/>
              </a:rPr>
              <a:t>in the designated storage area and away from</a:t>
            </a:r>
            <a:r>
              <a:rPr lang="en-US" sz="1200" b="0" kern="1200" baseline="0" dirty="0">
                <a:solidFill>
                  <a:schemeClr val="tx1"/>
                </a:solidFill>
                <a:effectLst/>
                <a:latin typeface="Arial" charset="0"/>
                <a:ea typeface="+mn-ea"/>
                <a:cs typeface="+mn-cs"/>
              </a:rPr>
              <a:t> chemicals.  Remember to k</a:t>
            </a:r>
            <a:r>
              <a:rPr lang="en-US" sz="1200" b="0" kern="1200" dirty="0">
                <a:solidFill>
                  <a:schemeClr val="tx1"/>
                </a:solidFill>
                <a:effectLst/>
                <a:latin typeface="Arial" charset="0"/>
                <a:ea typeface="+mn-ea"/>
                <a:cs typeface="+mn-cs"/>
              </a:rPr>
              <a:t>eep all TCS</a:t>
            </a:r>
            <a:r>
              <a:rPr lang="en-US" sz="1200" b="0" kern="1200" baseline="0" dirty="0">
                <a:solidFill>
                  <a:schemeClr val="tx1"/>
                </a:solidFill>
                <a:effectLst/>
                <a:latin typeface="Arial" charset="0"/>
                <a:ea typeface="+mn-ea"/>
                <a:cs typeface="+mn-cs"/>
              </a:rPr>
              <a:t> (temperature control for safety) </a:t>
            </a:r>
            <a:r>
              <a:rPr lang="en-US" sz="1200" b="0" kern="1200" dirty="0">
                <a:solidFill>
                  <a:schemeClr val="tx1"/>
                </a:solidFill>
                <a:effectLst/>
                <a:latin typeface="Arial" charset="0"/>
                <a:ea typeface="+mn-ea"/>
                <a:cs typeface="+mn-cs"/>
              </a:rPr>
              <a:t>food out of the temperature danger zone 41⁰F-135⁰F.</a:t>
            </a:r>
          </a:p>
          <a:p>
            <a:endParaRPr lang="en-US" sz="1200" b="1" kern="120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12</a:t>
            </a:fld>
            <a:endParaRPr lang="en-US" dirty="0"/>
          </a:p>
        </p:txBody>
      </p:sp>
    </p:spTree>
    <p:extLst>
      <p:ext uri="{BB962C8B-B14F-4D97-AF65-F5344CB8AC3E}">
        <p14:creationId xmlns:p14="http://schemas.microsoft.com/office/powerpoint/2010/main" val="229803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TELL:   </a:t>
            </a:r>
            <a:r>
              <a:rPr lang="en-US" sz="1200" dirty="0">
                <a:solidFill>
                  <a:srgbClr val="000000"/>
                </a:solidFill>
              </a:rPr>
              <a:t>Food</a:t>
            </a:r>
            <a:r>
              <a:rPr lang="en-US" sz="1200" baseline="0" dirty="0">
                <a:solidFill>
                  <a:srgbClr val="000000"/>
                </a:solidFill>
              </a:rPr>
              <a:t> </a:t>
            </a:r>
            <a:r>
              <a:rPr lang="en-US" sz="1200" dirty="0">
                <a:solidFill>
                  <a:srgbClr val="000000"/>
                </a:solidFill>
              </a:rPr>
              <a:t>prepared in large volumes or in advance for next day service usually follow an extended process flow.  These foods pass through the temperature danger zone more than one time; thus, the potential for the growth </a:t>
            </a:r>
            <a:r>
              <a:rPr lang="en-US" sz="1200" b="1" dirty="0">
                <a:solidFill>
                  <a:srgbClr val="000000"/>
                </a:solidFill>
              </a:rPr>
              <a:t>of </a:t>
            </a:r>
            <a:r>
              <a:rPr lang="en-US" sz="1200" dirty="0">
                <a:solidFill>
                  <a:srgbClr val="000000"/>
                </a:solidFill>
              </a:rPr>
              <a:t>bacteria is greater during this process.  Failure to adequately control food product temperatures is one of the most frequently encountered risk factors contributing to foodborne illness. </a:t>
            </a:r>
          </a:p>
          <a:p>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b="0"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13</a:t>
            </a:fld>
            <a:endParaRPr lang="en-US" dirty="0"/>
          </a:p>
        </p:txBody>
      </p:sp>
    </p:spTree>
    <p:extLst>
      <p:ext uri="{BB962C8B-B14F-4D97-AF65-F5344CB8AC3E}">
        <p14:creationId xmlns:p14="http://schemas.microsoft.com/office/powerpoint/2010/main" val="2265440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baseline="0" dirty="0"/>
              <a:t>All prepared food items that are not used for same day service must remain in the refrigerator holding unit until ready for cooking.  In order to keep food items at the safe level, it must be kept refrigerated at 41° or lower.  After the food have been heated to the correct temperature, food must be kept in the Hot Holding Food Cabinet at least 135° or above to keep it safe. </a:t>
            </a:r>
          </a:p>
          <a:p>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14</a:t>
            </a:fld>
            <a:endParaRPr lang="en-US" dirty="0"/>
          </a:p>
        </p:txBody>
      </p:sp>
    </p:spTree>
    <p:extLst>
      <p:ext uri="{BB962C8B-B14F-4D97-AF65-F5344CB8AC3E}">
        <p14:creationId xmlns:p14="http://schemas.microsoft.com/office/powerpoint/2010/main" val="87426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baseline="0" dirty="0"/>
              <a:t>All prepared food items that are not used for same day service must remain in the refrigerator holding unit until ready for cooking.  In order to keep food items at the safe level, it must be kept refrigerated at 41° or lower.  After the food have been heated to the correct temperature, food must be kept in the Hot Holding Food Cabinet at least 135° or above to keep it safe. </a:t>
            </a:r>
          </a:p>
          <a:p>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15</a:t>
            </a:fld>
            <a:endParaRPr lang="en-US" dirty="0"/>
          </a:p>
        </p:txBody>
      </p:sp>
    </p:spTree>
    <p:extLst>
      <p:ext uri="{BB962C8B-B14F-4D97-AF65-F5344CB8AC3E}">
        <p14:creationId xmlns:p14="http://schemas.microsoft.com/office/powerpoint/2010/main" val="2293990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Meals should be ready to serve at least five minutes before lunch. Take the temperature of the food item(s) and must be recorded on the Food Temperature Log. I</a:t>
            </a:r>
            <a:r>
              <a:rPr lang="en-US" b="0" baseline="0" dirty="0"/>
              <a:t>dentify the menu item(s) and record the temperature. At any time the food is deemed unsafe during service, corrective action must be taken. Reheat food item to 165° and must be held for at least 15 seconds. </a:t>
            </a:r>
            <a:endParaRPr lang="en-US" b="0" dirty="0"/>
          </a:p>
          <a:p>
            <a:endParaRPr lang="en-US" b="0" dirty="0"/>
          </a:p>
          <a:p>
            <a:r>
              <a:rPr lang="en-US" b="1" dirty="0"/>
              <a:t>Nex</a:t>
            </a:r>
            <a:r>
              <a:rPr lang="en-US" b="1" baseline="0" dirty="0"/>
              <a:t>t Slide</a:t>
            </a:r>
            <a:endParaRPr lang="en-US" b="1" dirty="0"/>
          </a:p>
          <a:p>
            <a:endParaRPr lang="en-US" b="0"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16</a:t>
            </a:fld>
            <a:endParaRPr lang="en-US" dirty="0"/>
          </a:p>
        </p:txBody>
      </p:sp>
    </p:spTree>
    <p:extLst>
      <p:ext uri="{BB962C8B-B14F-4D97-AF65-F5344CB8AC3E}">
        <p14:creationId xmlns:p14="http://schemas.microsoft.com/office/powerpoint/2010/main" val="3157998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Arial" charset="0"/>
                <a:ea typeface="+mn-ea"/>
                <a:cs typeface="+mn-cs"/>
              </a:rPr>
              <a:t>TELL: </a:t>
            </a:r>
            <a:r>
              <a:rPr lang="en-US" sz="1200" kern="1200" dirty="0">
                <a:solidFill>
                  <a:schemeClr val="tx1"/>
                </a:solidFill>
                <a:effectLst/>
                <a:latin typeface="Arial" charset="0"/>
                <a:ea typeface="+mn-ea"/>
                <a:cs typeface="+mn-cs"/>
              </a:rPr>
              <a:t>HACCP is a written plan that defines the procedures for maintaining control of</a:t>
            </a:r>
            <a:r>
              <a:rPr lang="en-US" sz="1200" kern="1200" baseline="0" dirty="0">
                <a:solidFill>
                  <a:schemeClr val="tx1"/>
                </a:solidFill>
                <a:effectLst/>
                <a:latin typeface="Arial" charset="0"/>
                <a:ea typeface="+mn-ea"/>
                <a:cs typeface="+mn-cs"/>
              </a:rPr>
              <a:t> potentially hazardous food at a critical control point of food preparation or processing.  It is a plan stating how food is to be handled so consumers do not get sick.  </a:t>
            </a:r>
            <a:r>
              <a:rPr lang="en-US" sz="1200" kern="1200" dirty="0">
                <a:solidFill>
                  <a:schemeClr val="tx1"/>
                </a:solidFill>
                <a:effectLst/>
                <a:latin typeface="Arial" charset="0"/>
                <a:ea typeface="+mn-ea"/>
                <a:cs typeface="+mn-cs"/>
              </a:rPr>
              <a:t>The following topics must be included in a HACCP plan: personal hygiene, facility, supplier control, receiving and storage, cleaning and sanitation of equipment, and food safety training.  </a:t>
            </a:r>
          </a:p>
          <a:p>
            <a:pPr fontAlgn="base" hangingPunct="0"/>
            <a:r>
              <a:rPr lang="en-US" sz="1200" kern="1200" dirty="0">
                <a:solidFill>
                  <a:schemeClr val="tx1"/>
                </a:solidFill>
                <a:effectLst/>
                <a:latin typeface="Arial" charset="0"/>
                <a:ea typeface="+mn-ea"/>
                <a:cs typeface="+mn-cs"/>
              </a:rPr>
              <a:t>These topics are individually addressed in the daily operational practices which</a:t>
            </a:r>
            <a:r>
              <a:rPr lang="en-US" sz="1200" kern="1200" baseline="0" dirty="0">
                <a:solidFill>
                  <a:schemeClr val="tx1"/>
                </a:solidFill>
                <a:effectLst/>
                <a:latin typeface="Arial" charset="0"/>
                <a:ea typeface="+mn-ea"/>
                <a:cs typeface="+mn-cs"/>
              </a:rPr>
              <a:t> are the SOP’s. </a:t>
            </a:r>
          </a:p>
          <a:p>
            <a:pPr fontAlgn="base" hangingPunct="0"/>
            <a:endParaRPr lang="en-US" sz="1200" kern="1200" baseline="0" dirty="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17</a:t>
            </a:fld>
            <a:endParaRPr lang="en-US" dirty="0"/>
          </a:p>
        </p:txBody>
      </p:sp>
    </p:spTree>
    <p:extLst>
      <p:ext uri="{BB962C8B-B14F-4D97-AF65-F5344CB8AC3E}">
        <p14:creationId xmlns:p14="http://schemas.microsoft.com/office/powerpoint/2010/main" val="205939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latin typeface="Arial" charset="0"/>
                <a:ea typeface="+mn-ea"/>
                <a:cs typeface="+mn-cs"/>
              </a:rPr>
              <a:t>TELL:</a:t>
            </a:r>
            <a:r>
              <a:rPr lang="en-US" sz="1200" kern="1200" dirty="0">
                <a:solidFill>
                  <a:schemeClr val="tx1"/>
                </a:solidFill>
                <a:latin typeface="Arial" charset="0"/>
                <a:ea typeface="+mn-ea"/>
                <a:cs typeface="+mn-cs"/>
              </a:rPr>
              <a:t> </a:t>
            </a:r>
            <a:r>
              <a:rPr lang="en-US" sz="1200" b="0" i="0" kern="1200" dirty="0">
                <a:solidFill>
                  <a:schemeClr val="tx1"/>
                </a:solidFill>
                <a:latin typeface="Arial" charset="0"/>
                <a:ea typeface="+mn-ea"/>
                <a:cs typeface="+mn-cs"/>
              </a:rPr>
              <a:t>W</a:t>
            </a:r>
            <a:r>
              <a:rPr lang="en-US" sz="1200" b="0" i="0" u="none" strike="noStrike" kern="1200" baseline="0" dirty="0">
                <a:solidFill>
                  <a:schemeClr val="tx1"/>
                </a:solidFill>
                <a:latin typeface="Arial" charset="0"/>
                <a:ea typeface="+mn-ea"/>
                <a:cs typeface="+mn-cs"/>
              </a:rPr>
              <a:t>hen employees work with food and food-contact surfaces, they can easily spread bacteria parasites, and viruses.  Managing personal hygiene is important to controlling these hazards</a:t>
            </a:r>
            <a:r>
              <a:rPr lang="en-US" sz="1200" b="1" i="0" u="none" strike="noStrike" kern="1200" baseline="0" dirty="0">
                <a:solidFill>
                  <a:schemeClr val="tx1"/>
                </a:solidFill>
                <a:latin typeface="Arial" charset="0"/>
                <a:ea typeface="+mn-ea"/>
                <a:cs typeface="+mn-cs"/>
              </a:rPr>
              <a:t>. </a:t>
            </a:r>
            <a:r>
              <a:rPr lang="en-US" sz="1200" b="0" i="0" u="none" strike="noStrike" kern="1200" baseline="0" dirty="0">
                <a:solidFill>
                  <a:schemeClr val="tx1"/>
                </a:solidFill>
                <a:latin typeface="Arial" charset="0"/>
                <a:ea typeface="+mn-ea"/>
                <a:cs typeface="+mn-cs"/>
              </a:rPr>
              <a:t>It is recommended that a management program for employee personal hygiene be implemented that addresses the procedures for proper handwashing, the appropriate use of gloves and dispensing utensils, control of bare hand contact with ready-to-eat foods, and the exclusion and restriction of ill employees.  Proper handwashing includes s</a:t>
            </a:r>
            <a:r>
              <a:rPr lang="en-US" sz="2200" dirty="0">
                <a:solidFill>
                  <a:srgbClr val="000000"/>
                </a:solidFill>
              </a:rPr>
              <a:t>crubbing hands and arms for 10-15 seconds, then rinsing,</a:t>
            </a:r>
            <a:r>
              <a:rPr lang="en-US" sz="2200" baseline="0" dirty="0">
                <a:solidFill>
                  <a:srgbClr val="000000"/>
                </a:solidFill>
              </a:rPr>
              <a:t> the t</a:t>
            </a:r>
            <a:r>
              <a:rPr lang="en-US" sz="2200" dirty="0">
                <a:solidFill>
                  <a:srgbClr val="000000"/>
                </a:solidFill>
              </a:rPr>
              <a:t>otal process  should take  20 seconds; keep nails short and clean use hand sink for washing hands.</a:t>
            </a:r>
          </a:p>
          <a:p>
            <a:endParaRPr lang="en-US" sz="1200" b="0" i="0" u="none" strike="noStrike" kern="1200" baseline="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18</a:t>
            </a:fld>
            <a:endParaRPr lang="en-US" dirty="0"/>
          </a:p>
        </p:txBody>
      </p:sp>
    </p:spTree>
    <p:extLst>
      <p:ext uri="{BB962C8B-B14F-4D97-AF65-F5344CB8AC3E}">
        <p14:creationId xmlns:p14="http://schemas.microsoft.com/office/powerpoint/2010/main" val="4274294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Arial" charset="0"/>
                <a:ea typeface="+mn-ea"/>
                <a:cs typeface="+mn-cs"/>
              </a:rPr>
              <a:t>TELL: </a:t>
            </a:r>
            <a:r>
              <a:rPr lang="en-US" sz="1200" b="0" kern="1200" dirty="0">
                <a:solidFill>
                  <a:schemeClr val="tx1"/>
                </a:solidFill>
                <a:latin typeface="Arial" charset="0"/>
                <a:ea typeface="+mn-ea"/>
                <a:cs typeface="+mn-cs"/>
              </a:rPr>
              <a:t>It is very important to wash your hands</a:t>
            </a:r>
            <a:r>
              <a:rPr lang="en-US" sz="1200" b="0" kern="1200" baseline="0" dirty="0">
                <a:solidFill>
                  <a:schemeClr val="tx1"/>
                </a:solidFill>
                <a:latin typeface="Arial" charset="0"/>
                <a:ea typeface="+mn-ea"/>
                <a:cs typeface="+mn-cs"/>
              </a:rPr>
              <a:t> before starting a new task.  Start by wetting your hands with running hot water 100°, then apply the soap.  </a:t>
            </a:r>
            <a:r>
              <a:rPr lang="en-US" sz="1200" dirty="0">
                <a:solidFill>
                  <a:srgbClr val="000000"/>
                </a:solidFill>
              </a:rPr>
              <a:t>Scrub hands and arms vigorously </a:t>
            </a:r>
            <a:r>
              <a:rPr lang="en-US" sz="1200" b="0" dirty="0">
                <a:solidFill>
                  <a:srgbClr val="000000"/>
                </a:solidFill>
              </a:rPr>
              <a:t>for 10 to 15 seconds,</a:t>
            </a:r>
            <a:r>
              <a:rPr lang="en-US" sz="1200" b="0" baseline="0" dirty="0">
                <a:solidFill>
                  <a:srgbClr val="000000"/>
                </a:solidFill>
              </a:rPr>
              <a:t> also </a:t>
            </a:r>
            <a:r>
              <a:rPr lang="en-US" sz="1200" b="0" dirty="0">
                <a:solidFill>
                  <a:srgbClr val="000000"/>
                </a:solidFill>
              </a:rPr>
              <a:t>clean under fingernails and between fingers.</a:t>
            </a:r>
            <a:r>
              <a:rPr lang="en-US" sz="1200" b="0" baseline="0" dirty="0">
                <a:solidFill>
                  <a:srgbClr val="000000"/>
                </a:solidFill>
              </a:rPr>
              <a:t>  </a:t>
            </a:r>
            <a:r>
              <a:rPr lang="en-US" sz="1200" b="0" kern="1200" baseline="0" dirty="0">
                <a:solidFill>
                  <a:schemeClr val="tx1"/>
                </a:solidFill>
                <a:latin typeface="Arial" charset="0"/>
                <a:ea typeface="+mn-ea"/>
                <a:cs typeface="+mn-cs"/>
              </a:rPr>
              <a:t>Rinse your hands thoroughly afterward.  Then use only a disposable/single use towel to dry your hands. The preferred method of drying hands is an air dyer if available. To avoid re-contaminating your hands use a paper towel to open the door, hold the door open with your foot or elbow and then discard the paper towel in the trash can. Handwashing is one of the best preventative measures against biological hazard. </a:t>
            </a:r>
          </a:p>
          <a:p>
            <a:endParaRPr lang="en-US" sz="1200" b="0" kern="1200" baseline="0" dirty="0">
              <a:solidFill>
                <a:schemeClr val="tx1"/>
              </a:solidFill>
              <a:latin typeface="Arial" charset="0"/>
              <a:ea typeface="+mn-ea"/>
              <a:cs typeface="+mn-cs"/>
            </a:endParaRPr>
          </a:p>
          <a:p>
            <a:r>
              <a:rPr lang="en-US" sz="1200" b="1" kern="1200" baseline="0" dirty="0">
                <a:solidFill>
                  <a:schemeClr val="tx1"/>
                </a:solidFill>
                <a:latin typeface="Arial" charset="0"/>
                <a:ea typeface="+mn-ea"/>
                <a:cs typeface="+mn-cs"/>
              </a:rPr>
              <a:t>NOTE:  </a:t>
            </a:r>
            <a:r>
              <a:rPr lang="en-US" sz="1200" b="0" kern="1200" baseline="0" dirty="0">
                <a:solidFill>
                  <a:schemeClr val="tx1"/>
                </a:solidFill>
                <a:latin typeface="Arial" charset="0"/>
                <a:ea typeface="+mn-ea"/>
                <a:cs typeface="+mn-cs"/>
              </a:rPr>
              <a:t>Safety and Sanitation Policies requires food service staff to re-wash your hands each time they begin a new task in the kitchen.</a:t>
            </a:r>
          </a:p>
          <a:p>
            <a:endParaRPr lang="en-US" sz="1200" b="0" kern="1200" baseline="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19</a:t>
            </a:fld>
            <a:endParaRPr lang="en-US" dirty="0"/>
          </a:p>
        </p:txBody>
      </p:sp>
    </p:spTree>
    <p:extLst>
      <p:ext uri="{BB962C8B-B14F-4D97-AF65-F5344CB8AC3E}">
        <p14:creationId xmlns:p14="http://schemas.microsoft.com/office/powerpoint/2010/main" val="1668439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sz="1200" kern="1200" dirty="0">
                <a:solidFill>
                  <a:schemeClr val="tx1"/>
                </a:solidFill>
                <a:effectLst/>
                <a:latin typeface="Arial" charset="0"/>
                <a:ea typeface="+mn-ea"/>
                <a:cs typeface="+mn-cs"/>
              </a:rPr>
              <a:t>HACCP plans are designed to provide safe, quality food to customers by identifying hazards, and determining preventive measures throughout the flow of food. The Food and Drug Administration, known as the FDA, estimates that between approximately 24 to 81 million people have gotten ill from eating contaminated food. Each year, approximately 5000 deaths have been recorded in the United States.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2</a:t>
            </a:fld>
            <a:endParaRPr lang="en-US" dirty="0"/>
          </a:p>
        </p:txBody>
      </p:sp>
    </p:spTree>
    <p:extLst>
      <p:ext uri="{BB962C8B-B14F-4D97-AF65-F5344CB8AC3E}">
        <p14:creationId xmlns:p14="http://schemas.microsoft.com/office/powerpoint/2010/main" val="1121589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Food</a:t>
            </a:r>
            <a:r>
              <a:rPr lang="en-US" b="0" baseline="0" dirty="0"/>
              <a:t> Services must adhere to the California Food Code, 3-201.11 that states, “All supplies must be inspected to ensure they are safe to use before accepting” and "Suppliers must deliver food when staff has ample time to do inspections.” </a:t>
            </a:r>
          </a:p>
          <a:p>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b="0"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20</a:t>
            </a:fld>
            <a:endParaRPr lang="en-US" dirty="0"/>
          </a:p>
        </p:txBody>
      </p:sp>
    </p:spTree>
    <p:extLst>
      <p:ext uri="{BB962C8B-B14F-4D97-AF65-F5344CB8AC3E}">
        <p14:creationId xmlns:p14="http://schemas.microsoft.com/office/powerpoint/2010/main" val="1690227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Food</a:t>
            </a:r>
            <a:r>
              <a:rPr lang="en-US" b="0" baseline="0" dirty="0"/>
              <a:t> Services must adhere to the California Food Code, 3-201.11 that states, “All supplies must be inspected to ensure they are safe to use before accepting” and "Suppliers must deliver food when staff has ample time to do inspections.” </a:t>
            </a:r>
          </a:p>
          <a:p>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b="0"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21</a:t>
            </a:fld>
            <a:endParaRPr lang="en-US" dirty="0"/>
          </a:p>
        </p:txBody>
      </p:sp>
    </p:spTree>
    <p:extLst>
      <p:ext uri="{BB962C8B-B14F-4D97-AF65-F5344CB8AC3E}">
        <p14:creationId xmlns:p14="http://schemas.microsoft.com/office/powerpoint/2010/main" val="12098767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Part</a:t>
            </a:r>
            <a:r>
              <a:rPr lang="en-US" b="0" baseline="0" dirty="0"/>
              <a:t> of the HACCP plan when receiving and storing is to check the temperature of the food.  Have a calibrated thermometer available for inspection.  Check the delivery truck for any signs of contamination, such as pests or water marks from frozen food, check all items delivered for signs of temperature abuse (ice crystals, wet boxes, </a:t>
            </a:r>
            <a:r>
              <a:rPr lang="en-US" b="0" baseline="0" dirty="0" err="1"/>
              <a:t>etc</a:t>
            </a:r>
            <a:r>
              <a:rPr lang="en-US" b="0" baseline="0" dirty="0"/>
              <a:t>) and if found decline the delivery.  Food items must be stored away as quickly as possible to prevent thawing.</a:t>
            </a:r>
          </a:p>
          <a:p>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b="0"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22</a:t>
            </a:fld>
            <a:endParaRPr lang="en-US" dirty="0"/>
          </a:p>
        </p:txBody>
      </p:sp>
    </p:spTree>
    <p:extLst>
      <p:ext uri="{BB962C8B-B14F-4D97-AF65-F5344CB8AC3E}">
        <p14:creationId xmlns:p14="http://schemas.microsoft.com/office/powerpoint/2010/main" val="3223518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1" baseline="0" dirty="0"/>
              <a:t>TELL: </a:t>
            </a:r>
            <a:r>
              <a:rPr lang="en-US" b="0" baseline="0" dirty="0"/>
              <a:t>A master cleaning schedule must be posted at all time.  </a:t>
            </a:r>
            <a:r>
              <a:rPr lang="en-US" sz="1200" b="0" kern="1200" baseline="0" dirty="0">
                <a:solidFill>
                  <a:schemeClr val="tx1"/>
                </a:solidFill>
                <a:latin typeface="Arial" charset="0"/>
                <a:ea typeface="+mn-ea"/>
                <a:cs typeface="+mn-cs"/>
              </a:rPr>
              <a:t>This schedule will indicate who is in charge of cleaning specific equipment.  </a:t>
            </a:r>
            <a:r>
              <a:rPr lang="en-US" sz="1200" b="0" kern="1200" dirty="0">
                <a:solidFill>
                  <a:schemeClr val="tx1"/>
                </a:solidFill>
                <a:latin typeface="Arial" charset="0"/>
                <a:ea typeface="+mn-ea"/>
                <a:cs typeface="+mn-cs"/>
              </a:rPr>
              <a:t>Supervisor</a:t>
            </a:r>
            <a:r>
              <a:rPr lang="en-US" sz="1200" b="0" kern="1200" baseline="0" dirty="0">
                <a:solidFill>
                  <a:schemeClr val="tx1"/>
                </a:solidFill>
                <a:latin typeface="Arial" charset="0"/>
                <a:ea typeface="+mn-ea"/>
                <a:cs typeface="+mn-cs"/>
              </a:rPr>
              <a:t>s </a:t>
            </a:r>
            <a:r>
              <a:rPr lang="en-US" sz="1200" b="0" kern="1200" dirty="0">
                <a:solidFill>
                  <a:schemeClr val="tx1"/>
                </a:solidFill>
                <a:latin typeface="Arial" charset="0"/>
                <a:ea typeface="+mn-ea"/>
                <a:cs typeface="+mn-cs"/>
              </a:rPr>
              <a:t>will develop</a:t>
            </a:r>
            <a:r>
              <a:rPr lang="en-US" sz="1200" b="0" kern="1200" baseline="0" dirty="0">
                <a:solidFill>
                  <a:schemeClr val="tx1"/>
                </a:solidFill>
                <a:latin typeface="Arial" charset="0"/>
                <a:ea typeface="+mn-ea"/>
                <a:cs typeface="+mn-cs"/>
              </a:rPr>
              <a:t> the </a:t>
            </a:r>
            <a:r>
              <a:rPr lang="en-US" sz="1200" b="0" kern="1200" dirty="0">
                <a:solidFill>
                  <a:schemeClr val="tx1"/>
                </a:solidFill>
                <a:latin typeface="Arial" charset="0"/>
                <a:ea typeface="+mn-ea"/>
                <a:cs typeface="+mn-cs"/>
              </a:rPr>
              <a:t>schedule based on the menu. </a:t>
            </a:r>
            <a:r>
              <a:rPr lang="en-US" sz="1200" dirty="0">
                <a:solidFill>
                  <a:srgbClr val="000000"/>
                </a:solidFill>
                <a:latin typeface="+mn-lt"/>
              </a:rPr>
              <a:t>Remember all electrical equipment must be unplugged from any electrical outlet. </a:t>
            </a:r>
            <a:r>
              <a:rPr lang="en-US" sz="2600" dirty="0">
                <a:solidFill>
                  <a:srgbClr val="000000"/>
                </a:solidFill>
              </a:rPr>
              <a:t>This must be the first step in cleaning.  </a:t>
            </a:r>
            <a:r>
              <a:rPr lang="en-US" sz="1200" b="0" kern="1200" dirty="0">
                <a:solidFill>
                  <a:schemeClr val="tx1"/>
                </a:solidFill>
                <a:latin typeface="Arial" charset="0"/>
                <a:ea typeface="+mn-ea"/>
                <a:cs typeface="+mn-cs"/>
              </a:rPr>
              <a:t>Keeping </a:t>
            </a:r>
            <a:r>
              <a:rPr lang="en-US" sz="1200" b="0" kern="1200" dirty="0">
                <a:solidFill>
                  <a:srgbClr val="FF0000"/>
                </a:solidFill>
                <a:latin typeface="Arial" charset="0"/>
                <a:ea typeface="+mn-ea"/>
                <a:cs typeface="+mn-cs"/>
              </a:rPr>
              <a:t>your </a:t>
            </a:r>
            <a:r>
              <a:rPr lang="en-US" sz="1200" b="0" kern="1200" dirty="0">
                <a:solidFill>
                  <a:schemeClr val="tx1"/>
                </a:solidFill>
                <a:latin typeface="Arial" charset="0"/>
                <a:ea typeface="+mn-ea"/>
                <a:cs typeface="+mn-cs"/>
              </a:rPr>
              <a:t>facility clean and sanitary will help prevent food from becoming contaminated and will also keep pests from thriving in you</a:t>
            </a:r>
            <a:r>
              <a:rPr lang="en-US" sz="1200" b="0" kern="1200" dirty="0">
                <a:solidFill>
                  <a:srgbClr val="FF0000"/>
                </a:solidFill>
                <a:latin typeface="Arial" charset="0"/>
                <a:ea typeface="+mn-ea"/>
                <a:cs typeface="+mn-cs"/>
              </a:rPr>
              <a:t>r</a:t>
            </a:r>
            <a:r>
              <a:rPr lang="en-US" sz="1200" b="0" kern="1200" dirty="0">
                <a:solidFill>
                  <a:schemeClr val="tx1"/>
                </a:solidFill>
                <a:latin typeface="Arial" charset="0"/>
                <a:ea typeface="+mn-ea"/>
                <a:cs typeface="+mn-cs"/>
              </a:rPr>
              <a:t> facility. </a:t>
            </a:r>
          </a:p>
          <a:p>
            <a:endParaRPr lang="en-US" sz="1200" b="0" kern="1200" baseline="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23</a:t>
            </a:fld>
            <a:endParaRPr lang="en-US" dirty="0"/>
          </a:p>
        </p:txBody>
      </p:sp>
    </p:spTree>
    <p:extLst>
      <p:ext uri="{BB962C8B-B14F-4D97-AF65-F5344CB8AC3E}">
        <p14:creationId xmlns:p14="http://schemas.microsoft.com/office/powerpoint/2010/main" val="4211888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dirty="0"/>
              <a:t>: It is the supervisor/manager’s responsibility to train all staff to comply with the FDA regulatory</a:t>
            </a:r>
            <a:r>
              <a:rPr lang="en-US" baseline="0" dirty="0"/>
              <a:t> guideline.  The FDA oversees that all food is grown, processed, transported, delivered, prepared and served safely to all consumers. </a:t>
            </a:r>
          </a:p>
          <a:p>
            <a:r>
              <a:rPr lang="en-US" baseline="0" dirty="0"/>
              <a:t>Example: At the Chipotle Mexican Grill, an outbreak of Norovirus in Simi Valley in January of 2016, which affected 234 customers with the symptom of diarrhea and vomiting.  Chipotle’s corrective action was to close the restaurant and do a full training of their employees on how to wash hands and use protective gloves when prepping.  This is why we need to adhere to the HACCP plan.. </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24</a:t>
            </a:fld>
            <a:endParaRPr lang="en-US" dirty="0"/>
          </a:p>
        </p:txBody>
      </p:sp>
    </p:spTree>
    <p:extLst>
      <p:ext uri="{BB962C8B-B14F-4D97-AF65-F5344CB8AC3E}">
        <p14:creationId xmlns:p14="http://schemas.microsoft.com/office/powerpoint/2010/main" val="2278517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rgbClr val="FF0000"/>
                </a:solidFill>
                <a:latin typeface="Arial" charset="0"/>
                <a:ea typeface="+mn-ea"/>
                <a:cs typeface="+mn-cs"/>
              </a:rPr>
              <a:t>TELL: </a:t>
            </a:r>
            <a:r>
              <a:rPr lang="en-US" sz="1200" b="0" kern="1200" dirty="0">
                <a:solidFill>
                  <a:srgbClr val="FF0000"/>
                </a:solidFill>
                <a:latin typeface="Arial" charset="0"/>
                <a:ea typeface="+mn-ea"/>
                <a:cs typeface="+mn-cs"/>
              </a:rPr>
              <a:t>Food Services Division requires that all managers, assistant managers/ senior</a:t>
            </a:r>
            <a:r>
              <a:rPr lang="en-US" sz="1200" b="0" kern="1200" baseline="0" dirty="0">
                <a:solidFill>
                  <a:srgbClr val="FF0000"/>
                </a:solidFill>
                <a:latin typeface="Arial" charset="0"/>
                <a:ea typeface="+mn-ea"/>
                <a:cs typeface="+mn-cs"/>
              </a:rPr>
              <a:t> workers and drivers are to have a ServSafe Certificate that must be renewed every five years. Here is an example of a ServSafe Certificate.  This certificate ensures that our Food Services employees are knowledgeable to keep the food safe from all contaminations. </a:t>
            </a:r>
          </a:p>
          <a:p>
            <a:endParaRPr lang="en-US" sz="1200" b="0" kern="1200" baseline="0" dirty="0">
              <a:solidFill>
                <a:srgbClr val="FF0000"/>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sz="1200" b="0" kern="1200" baseline="0" dirty="0">
              <a:solidFill>
                <a:srgbClr val="FF0000"/>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25</a:t>
            </a:fld>
            <a:endParaRPr lang="en-US" dirty="0"/>
          </a:p>
        </p:txBody>
      </p:sp>
    </p:spTree>
    <p:extLst>
      <p:ext uri="{BB962C8B-B14F-4D97-AF65-F5344CB8AC3E}">
        <p14:creationId xmlns:p14="http://schemas.microsoft.com/office/powerpoint/2010/main" val="2162327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160" indent="-227160">
              <a:buNone/>
            </a:pPr>
            <a:r>
              <a:rPr lang="en-US" b="1" baseline="0" dirty="0"/>
              <a:t>TELL: </a:t>
            </a:r>
            <a:r>
              <a:rPr lang="en-US" sz="1200" kern="1200" dirty="0">
                <a:solidFill>
                  <a:schemeClr val="tx1"/>
                </a:solidFill>
                <a:latin typeface="Arial" charset="0"/>
                <a:ea typeface="+mn-ea"/>
                <a:cs typeface="+mn-cs"/>
              </a:rPr>
              <a:t>A HACCP plan is based on the seven basic principles outlined by the National Advisory Committee on Microbiological Criteria</a:t>
            </a:r>
          </a:p>
          <a:p>
            <a:pPr marL="227160" indent="-227160">
              <a:buNone/>
            </a:pPr>
            <a:r>
              <a:rPr lang="en-US" sz="1200" kern="1200" dirty="0">
                <a:solidFill>
                  <a:schemeClr val="tx1"/>
                </a:solidFill>
                <a:latin typeface="Arial" charset="0"/>
                <a:ea typeface="+mn-ea"/>
                <a:cs typeface="+mn-cs"/>
              </a:rPr>
              <a:t>for Food. These principles are seven sequential steps that outline how to create a HACCP plan.  </a:t>
            </a:r>
            <a:r>
              <a:rPr lang="en-US" sz="1200" b="0" kern="1200" dirty="0">
                <a:solidFill>
                  <a:schemeClr val="tx1"/>
                </a:solidFill>
                <a:latin typeface="Arial" charset="0"/>
                <a:ea typeface="+mn-ea"/>
                <a:cs typeface="+mn-cs"/>
              </a:rPr>
              <a:t>In general terms</a:t>
            </a:r>
            <a:r>
              <a:rPr lang="en-US" sz="1200" b="0" kern="1200" baseline="0" dirty="0">
                <a:solidFill>
                  <a:schemeClr val="tx1"/>
                </a:solidFill>
                <a:latin typeface="Arial" charset="0"/>
                <a:ea typeface="+mn-ea"/>
                <a:cs typeface="+mn-cs"/>
              </a:rPr>
              <a:t>, p</a:t>
            </a:r>
            <a:r>
              <a:rPr lang="en-US" sz="1200" b="0" kern="1200" dirty="0">
                <a:solidFill>
                  <a:schemeClr val="tx1"/>
                </a:solidFill>
                <a:latin typeface="Arial" charset="0"/>
                <a:ea typeface="+mn-ea"/>
                <a:cs typeface="+mn-cs"/>
              </a:rPr>
              <a:t>rinciples 1 and 2 </a:t>
            </a:r>
          </a:p>
          <a:p>
            <a:pPr marL="227160" indent="-227160">
              <a:buNone/>
            </a:pPr>
            <a:r>
              <a:rPr lang="en-US" sz="1200" b="0" kern="1200" dirty="0">
                <a:solidFill>
                  <a:schemeClr val="tx1"/>
                </a:solidFill>
                <a:latin typeface="Arial" charset="0"/>
                <a:ea typeface="+mn-ea"/>
                <a:cs typeface="+mn-cs"/>
              </a:rPr>
              <a:t>identify and evaluate the hazards.  Principles 3, 4, and 5,</a:t>
            </a:r>
            <a:r>
              <a:rPr lang="en-US" sz="1200" b="0" kern="1200" baseline="0" dirty="0">
                <a:solidFill>
                  <a:schemeClr val="tx1"/>
                </a:solidFill>
                <a:latin typeface="Arial" charset="0"/>
                <a:ea typeface="+mn-ea"/>
                <a:cs typeface="+mn-cs"/>
              </a:rPr>
              <a:t> </a:t>
            </a:r>
            <a:r>
              <a:rPr lang="en-US" sz="1200" b="0" kern="1200" dirty="0">
                <a:solidFill>
                  <a:schemeClr val="tx1"/>
                </a:solidFill>
                <a:latin typeface="Arial" charset="0"/>
                <a:ea typeface="+mn-ea"/>
                <a:cs typeface="+mn-cs"/>
              </a:rPr>
              <a:t>establish ways for controlling those hazards.  Principles 6 and 7,</a:t>
            </a:r>
            <a:r>
              <a:rPr lang="en-US" sz="1200" b="0" kern="1200" baseline="0" dirty="0">
                <a:solidFill>
                  <a:schemeClr val="tx1"/>
                </a:solidFill>
                <a:latin typeface="Arial" charset="0"/>
                <a:ea typeface="+mn-ea"/>
                <a:cs typeface="+mn-cs"/>
              </a:rPr>
              <a:t> </a:t>
            </a:r>
            <a:r>
              <a:rPr lang="en-US" sz="1200" b="0" kern="1200" dirty="0">
                <a:solidFill>
                  <a:schemeClr val="tx1"/>
                </a:solidFill>
                <a:latin typeface="Arial" charset="0"/>
                <a:ea typeface="+mn-ea"/>
                <a:cs typeface="+mn-cs"/>
              </a:rPr>
              <a:t>maintain the </a:t>
            </a:r>
          </a:p>
          <a:p>
            <a:pPr marL="227160" indent="-227160">
              <a:buNone/>
            </a:pPr>
            <a:r>
              <a:rPr lang="en-US" sz="1200" b="0" kern="1200" dirty="0">
                <a:solidFill>
                  <a:schemeClr val="tx1"/>
                </a:solidFill>
                <a:latin typeface="Arial" charset="0"/>
                <a:ea typeface="+mn-ea"/>
                <a:cs typeface="+mn-cs"/>
              </a:rPr>
              <a:t>HACCP plan and system and verify its effectiveness.  Maintaining an effective HACCP system depends largely on regularly</a:t>
            </a:r>
          </a:p>
          <a:p>
            <a:pPr marL="227160" indent="-227160">
              <a:buNone/>
            </a:pPr>
            <a:r>
              <a:rPr lang="en-US" sz="1200" b="0" kern="1200" dirty="0">
                <a:solidFill>
                  <a:schemeClr val="tx1"/>
                </a:solidFill>
                <a:latin typeface="Arial" charset="0"/>
                <a:ea typeface="+mn-ea"/>
                <a:cs typeface="+mn-cs"/>
              </a:rPr>
              <a:t>scheduled verification activities.  The HACCP plan should be updated and revised as needed.  An important aspect of maintaining the </a:t>
            </a:r>
          </a:p>
          <a:p>
            <a:pPr marL="227160" indent="-227160">
              <a:buNone/>
            </a:pPr>
            <a:r>
              <a:rPr lang="en-US" sz="1200" b="0" kern="1200" dirty="0">
                <a:solidFill>
                  <a:schemeClr val="tx1"/>
                </a:solidFill>
                <a:latin typeface="Arial" charset="0"/>
                <a:ea typeface="+mn-ea"/>
                <a:cs typeface="+mn-cs"/>
              </a:rPr>
              <a:t>HACCP system is to assure that all individuals involved are properly trained so they understand their role and can effectively fulfill </a:t>
            </a:r>
          </a:p>
          <a:p>
            <a:pPr marL="227160" indent="-227160">
              <a:buNone/>
            </a:pPr>
            <a:r>
              <a:rPr lang="en-US" sz="1200" b="0" kern="1200" dirty="0">
                <a:solidFill>
                  <a:schemeClr val="tx1"/>
                </a:solidFill>
                <a:latin typeface="Arial" charset="0"/>
                <a:ea typeface="+mn-ea"/>
                <a:cs typeface="+mn-cs"/>
              </a:rPr>
              <a:t>their responsibilities.</a:t>
            </a:r>
          </a:p>
          <a:p>
            <a:pPr marL="227160" indent="-227160">
              <a:buNone/>
            </a:pPr>
            <a:endParaRPr lang="en-US" sz="1200" b="0" kern="1200" dirty="0">
              <a:solidFill>
                <a:schemeClr val="tx1"/>
              </a:solidFill>
              <a:latin typeface="Arial" charset="0"/>
              <a:ea typeface="+mn-ea"/>
              <a:cs typeface="+mn-cs"/>
            </a:endParaRPr>
          </a:p>
          <a:p>
            <a:pPr marL="227160" indent="-227160">
              <a:buNone/>
            </a:pPr>
            <a:r>
              <a:rPr lang="en-US" b="1" dirty="0"/>
              <a:t>Nex</a:t>
            </a:r>
            <a:r>
              <a:rPr lang="en-US" b="1" baseline="0" dirty="0"/>
              <a:t>t Slide</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26</a:t>
            </a:fld>
            <a:endParaRPr lang="en-US" dirty="0"/>
          </a:p>
        </p:txBody>
      </p:sp>
    </p:spTree>
    <p:extLst>
      <p:ext uri="{BB962C8B-B14F-4D97-AF65-F5344CB8AC3E}">
        <p14:creationId xmlns:p14="http://schemas.microsoft.com/office/powerpoint/2010/main" val="126328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Arial" charset="0"/>
                <a:ea typeface="+mn-ea"/>
                <a:cs typeface="+mn-cs"/>
              </a:rPr>
              <a:t>TELL: </a:t>
            </a:r>
            <a:r>
              <a:rPr lang="en-US" sz="1200" b="0" kern="1200" dirty="0">
                <a:solidFill>
                  <a:schemeClr val="tx1"/>
                </a:solidFill>
                <a:latin typeface="Arial" charset="0"/>
                <a:ea typeface="+mn-ea"/>
                <a:cs typeface="+mn-cs"/>
              </a:rPr>
              <a:t>Step One is to conduct a Hazard Analysis t</a:t>
            </a:r>
            <a:r>
              <a:rPr lang="en-US" sz="1200" kern="1200" dirty="0">
                <a:solidFill>
                  <a:schemeClr val="tx1"/>
                </a:solidFill>
                <a:latin typeface="Arial" charset="0"/>
                <a:ea typeface="+mn-ea"/>
                <a:cs typeface="+mn-cs"/>
              </a:rPr>
              <a:t>o identify and assess potential hazards in the food you serve, start by taking a look at how it is processed in your facility.</a:t>
            </a:r>
            <a:r>
              <a:rPr lang="en-US" sz="1200" kern="1200" baseline="0" dirty="0">
                <a:solidFill>
                  <a:schemeClr val="tx1"/>
                </a:solidFill>
                <a:latin typeface="Arial" charset="0"/>
                <a:ea typeface="+mn-ea"/>
                <a:cs typeface="+mn-cs"/>
              </a:rPr>
              <a:t>  You should review menus 24-48 hours in advance</a:t>
            </a:r>
            <a:r>
              <a:rPr lang="en-US" sz="1200" kern="1200" dirty="0">
                <a:solidFill>
                  <a:schemeClr val="tx1"/>
                </a:solidFill>
                <a:latin typeface="Arial" charset="0"/>
                <a:ea typeface="+mn-ea"/>
                <a:cs typeface="+mn-cs"/>
              </a:rPr>
              <a:t>.  Some food items </a:t>
            </a:r>
            <a:r>
              <a:rPr lang="en-US" sz="1200" kern="1200" dirty="0">
                <a:solidFill>
                  <a:srgbClr val="FF0000"/>
                </a:solidFill>
                <a:latin typeface="Arial" charset="0"/>
                <a:ea typeface="+mn-ea"/>
                <a:cs typeface="+mn-cs"/>
              </a:rPr>
              <a:t>are </a:t>
            </a:r>
            <a:r>
              <a:rPr lang="en-US" sz="1200" kern="1200" dirty="0">
                <a:solidFill>
                  <a:schemeClr val="tx1"/>
                </a:solidFill>
                <a:latin typeface="Arial" charset="0"/>
                <a:ea typeface="+mn-ea"/>
                <a:cs typeface="+mn-cs"/>
              </a:rPr>
              <a:t>prepared and cooked for the same-day service </a:t>
            </a:r>
            <a:r>
              <a:rPr lang="en-US" sz="1200" kern="1200" dirty="0">
                <a:solidFill>
                  <a:srgbClr val="FF0000"/>
                </a:solidFill>
                <a:latin typeface="Arial" charset="0"/>
                <a:ea typeface="+mn-ea"/>
                <a:cs typeface="+mn-cs"/>
              </a:rPr>
              <a:t>such </a:t>
            </a:r>
            <a:r>
              <a:rPr lang="en-US" sz="1200" kern="1200" dirty="0">
                <a:solidFill>
                  <a:schemeClr val="tx1"/>
                </a:solidFill>
                <a:latin typeface="Arial" charset="0"/>
                <a:ea typeface="+mn-ea"/>
                <a:cs typeface="+mn-cs"/>
              </a:rPr>
              <a:t>as hamburgers </a:t>
            </a:r>
            <a:r>
              <a:rPr lang="en-US" sz="1200" kern="1200" dirty="0">
                <a:solidFill>
                  <a:srgbClr val="FF0000"/>
                </a:solidFill>
                <a:latin typeface="Arial" charset="0"/>
                <a:ea typeface="+mn-ea"/>
                <a:cs typeface="+mn-cs"/>
              </a:rPr>
              <a:t>and</a:t>
            </a:r>
            <a:r>
              <a:rPr lang="en-US" sz="1200" kern="1200" dirty="0">
                <a:solidFill>
                  <a:schemeClr val="tx1"/>
                </a:solidFill>
                <a:latin typeface="Arial" charset="0"/>
                <a:ea typeface="+mn-ea"/>
                <a:cs typeface="+mn-cs"/>
              </a:rPr>
              <a:t> chicken, and some food</a:t>
            </a:r>
            <a:r>
              <a:rPr lang="en-US" sz="1200" kern="1200" dirty="0">
                <a:solidFill>
                  <a:srgbClr val="FF0000"/>
                </a:solidFill>
                <a:latin typeface="Arial" charset="0"/>
                <a:ea typeface="+mn-ea"/>
                <a:cs typeface="+mn-cs"/>
              </a:rPr>
              <a:t>s</a:t>
            </a:r>
            <a:r>
              <a:rPr lang="en-US" sz="1200" kern="1200" dirty="0">
                <a:solidFill>
                  <a:schemeClr val="tx1"/>
                </a:solidFill>
                <a:latin typeface="Arial" charset="0"/>
                <a:ea typeface="+mn-ea"/>
                <a:cs typeface="+mn-cs"/>
              </a:rPr>
              <a:t> are served without cooking </a:t>
            </a:r>
            <a:r>
              <a:rPr lang="en-US" sz="1200" kern="1200" dirty="0">
                <a:solidFill>
                  <a:srgbClr val="FF0000"/>
                </a:solidFill>
                <a:latin typeface="Arial" charset="0"/>
                <a:ea typeface="+mn-ea"/>
                <a:cs typeface="+mn-cs"/>
              </a:rPr>
              <a:t>such </a:t>
            </a:r>
            <a:r>
              <a:rPr lang="en-US" sz="1200" kern="1200" dirty="0">
                <a:solidFill>
                  <a:schemeClr val="tx1"/>
                </a:solidFill>
                <a:latin typeface="Arial" charset="0"/>
                <a:ea typeface="+mn-ea"/>
                <a:cs typeface="+mn-cs"/>
              </a:rPr>
              <a:t>as salads and cold sandwiches.  In this case, we are preparing food for delivery to schools.  </a:t>
            </a:r>
            <a:r>
              <a:rPr lang="en-US" sz="1200" kern="1200" baseline="0" dirty="0">
                <a:solidFill>
                  <a:schemeClr val="tx1"/>
                </a:solidFill>
                <a:latin typeface="Arial" charset="0"/>
                <a:ea typeface="+mn-ea"/>
                <a:cs typeface="+mn-cs"/>
              </a:rPr>
              <a:t>There is no need for cooking or heating.  All food delivered must be at a temperature below 41° or lower.  You should be planning for control measures.</a:t>
            </a:r>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sz="1200" kern="1200"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27</a:t>
            </a:fld>
            <a:endParaRPr lang="en-US" dirty="0"/>
          </a:p>
        </p:txBody>
      </p:sp>
    </p:spTree>
    <p:extLst>
      <p:ext uri="{BB962C8B-B14F-4D97-AF65-F5344CB8AC3E}">
        <p14:creationId xmlns:p14="http://schemas.microsoft.com/office/powerpoint/2010/main" val="3615882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Step 2 is to identify the critical control points. Let’s </a:t>
            </a:r>
            <a:r>
              <a:rPr lang="en-US" b="0" dirty="0"/>
              <a:t>Continue using</a:t>
            </a:r>
            <a:r>
              <a:rPr lang="en-US" b="0" baseline="0" dirty="0"/>
              <a:t> the Chef Salad recipe, the CCP should always be listed as part of the process.  The CCP for the Chef Salad has determined that there is a bacterial risk to the hard boiled eggs, turkey ham, and cheese during salad preparation.  Staff must hold the salad at a temperature at 41° or lower until shipping time in order to prevent the bacterial growth. </a:t>
            </a:r>
          </a:p>
          <a:p>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b="0" baseline="0"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28</a:t>
            </a:fld>
            <a:endParaRPr lang="en-US" dirty="0"/>
          </a:p>
        </p:txBody>
      </p:sp>
    </p:spTree>
    <p:extLst>
      <p:ext uri="{BB962C8B-B14F-4D97-AF65-F5344CB8AC3E}">
        <p14:creationId xmlns:p14="http://schemas.microsoft.com/office/powerpoint/2010/main" val="24037782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Step 3 is to establish critical limits f</a:t>
            </a:r>
            <a:r>
              <a:rPr lang="en-US" b="0" dirty="0"/>
              <a:t>or each critical control point that must be met to prevent or eliminate the hazard, or to reduce it to a safe level.  Examples shown are Chef Salad</a:t>
            </a:r>
            <a:r>
              <a:rPr lang="en-US" b="0" baseline="0" dirty="0"/>
              <a:t> and Chili Mac.  Once the Chef Salads have been prepared, it must be refrigerated at 41° or below.  When preparing the Chili Mac, the recipe states that once the macaroni has been cooked, it must be cooled down to 41° or below before mixing the remaining ingredients. </a:t>
            </a:r>
          </a:p>
          <a:p>
            <a:endParaRPr lang="en-US" b="0" baseline="0" dirty="0"/>
          </a:p>
          <a:p>
            <a:r>
              <a:rPr lang="en-US" b="0" baseline="0" dirty="0"/>
              <a:t>Note: All Food Services recipes include HACCP instructions for review.</a:t>
            </a:r>
            <a:endParaRPr lang="en-US" b="0" dirty="0"/>
          </a:p>
          <a:p>
            <a:endParaRPr lang="en-US" b="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b="0"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29</a:t>
            </a:fld>
            <a:endParaRPr lang="en-US" dirty="0"/>
          </a:p>
        </p:txBody>
      </p:sp>
    </p:spTree>
    <p:extLst>
      <p:ext uri="{BB962C8B-B14F-4D97-AF65-F5344CB8AC3E}">
        <p14:creationId xmlns:p14="http://schemas.microsoft.com/office/powerpoint/2010/main" val="1715137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TELL: </a:t>
            </a:r>
            <a:r>
              <a:rPr lang="en-US" sz="1200" dirty="0">
                <a:solidFill>
                  <a:srgbClr val="000000"/>
                </a:solidFill>
              </a:rPr>
              <a:t>The primary purpose of a HACCP system is to protect people from food borne illness. </a:t>
            </a:r>
            <a:r>
              <a:rPr lang="en-US" sz="1200" baseline="0" dirty="0">
                <a:solidFill>
                  <a:srgbClr val="000000"/>
                </a:solidFill>
              </a:rPr>
              <a:t> </a:t>
            </a:r>
            <a:r>
              <a:rPr lang="en-US" b="0" baseline="0" dirty="0"/>
              <a:t>T</a:t>
            </a:r>
            <a:r>
              <a:rPr lang="en-US" sz="1200" dirty="0">
                <a:solidFill>
                  <a:srgbClr val="000000"/>
                </a:solidFill>
              </a:rPr>
              <a:t>he benefits of having a HACCP system also extend to the company</a:t>
            </a:r>
            <a:r>
              <a:rPr lang="en-US" sz="1200" baseline="0" dirty="0">
                <a:solidFill>
                  <a:srgbClr val="000000"/>
                </a:solidFill>
              </a:rPr>
              <a:t> by </a:t>
            </a:r>
            <a:r>
              <a:rPr lang="en-US" sz="1200" dirty="0">
                <a:solidFill>
                  <a:srgbClr val="000000"/>
                </a:solidFill>
              </a:rPr>
              <a:t>increased confidence in products </a:t>
            </a:r>
            <a:r>
              <a:rPr lang="en-US" sz="1200" b="1" dirty="0">
                <a:solidFill>
                  <a:srgbClr val="000000"/>
                </a:solidFill>
              </a:rPr>
              <a:t>which will </a:t>
            </a:r>
            <a:r>
              <a:rPr lang="en-US" sz="1200" dirty="0">
                <a:solidFill>
                  <a:srgbClr val="000000"/>
                </a:solidFill>
              </a:rPr>
              <a:t>reduced liability </a:t>
            </a:r>
            <a:r>
              <a:rPr lang="en-US" sz="1200" b="1" dirty="0">
                <a:solidFill>
                  <a:srgbClr val="000000"/>
                </a:solidFill>
              </a:rPr>
              <a:t>and</a:t>
            </a:r>
            <a:r>
              <a:rPr lang="en-US" sz="1200" dirty="0">
                <a:solidFill>
                  <a:srgbClr val="000000"/>
                </a:solidFill>
              </a:rPr>
              <a:t> </a:t>
            </a:r>
            <a:r>
              <a:rPr lang="en-US" sz="1200" b="1" dirty="0">
                <a:solidFill>
                  <a:srgbClr val="000000"/>
                </a:solidFill>
              </a:rPr>
              <a:t>add an </a:t>
            </a:r>
            <a:r>
              <a:rPr lang="en-US" sz="1200" dirty="0">
                <a:solidFill>
                  <a:srgbClr val="000000"/>
                </a:solidFill>
              </a:rPr>
              <a:t>effective process management.  </a:t>
            </a:r>
            <a:r>
              <a:rPr lang="en-US" sz="1200" b="1" dirty="0">
                <a:solidFill>
                  <a:srgbClr val="000000"/>
                </a:solidFill>
              </a:rPr>
              <a:t>This</a:t>
            </a:r>
            <a:r>
              <a:rPr lang="en-US" sz="1200" b="1" baseline="0" dirty="0">
                <a:solidFill>
                  <a:srgbClr val="000000"/>
                </a:solidFill>
              </a:rPr>
              <a:t> will also </a:t>
            </a:r>
            <a:r>
              <a:rPr lang="en-US" sz="1200" dirty="0">
                <a:solidFill>
                  <a:srgbClr val="000000"/>
                </a:solidFill>
              </a:rPr>
              <a:t>improve quality as well as </a:t>
            </a:r>
            <a:r>
              <a:rPr lang="en-US" sz="1200" b="1" dirty="0">
                <a:solidFill>
                  <a:srgbClr val="000000"/>
                </a:solidFill>
              </a:rPr>
              <a:t>continually have</a:t>
            </a:r>
            <a:r>
              <a:rPr lang="en-US" sz="1200" b="1" baseline="0" dirty="0">
                <a:solidFill>
                  <a:srgbClr val="000000"/>
                </a:solidFill>
              </a:rPr>
              <a:t> </a:t>
            </a:r>
            <a:r>
              <a:rPr lang="en-US" sz="1200" dirty="0">
                <a:solidFill>
                  <a:srgbClr val="000000"/>
                </a:solidFill>
              </a:rPr>
              <a:t>consistence products.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b="0"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3</a:t>
            </a:fld>
            <a:endParaRPr lang="en-US" dirty="0"/>
          </a:p>
        </p:txBody>
      </p:sp>
    </p:spTree>
    <p:extLst>
      <p:ext uri="{BB962C8B-B14F-4D97-AF65-F5344CB8AC3E}">
        <p14:creationId xmlns:p14="http://schemas.microsoft.com/office/powerpoint/2010/main" val="563199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1" baseline="0" dirty="0"/>
              <a:t> Step 4 of the HAACP plan  is to </a:t>
            </a:r>
            <a:r>
              <a:rPr lang="en-US" sz="1200" kern="1200" dirty="0">
                <a:solidFill>
                  <a:schemeClr val="tx1"/>
                </a:solidFill>
                <a:latin typeface="Arial" charset="0"/>
                <a:ea typeface="+mn-ea"/>
                <a:cs typeface="+mn-cs"/>
              </a:rPr>
              <a:t>determine the best way to monitor the food</a:t>
            </a:r>
            <a:r>
              <a:rPr lang="en-US" sz="1200" kern="1200" baseline="0" dirty="0">
                <a:solidFill>
                  <a:schemeClr val="tx1"/>
                </a:solidFill>
                <a:latin typeface="Arial" charset="0"/>
                <a:ea typeface="+mn-ea"/>
                <a:cs typeface="+mn-cs"/>
              </a:rPr>
              <a:t> so that</a:t>
            </a:r>
            <a:r>
              <a:rPr lang="en-US" sz="1200" kern="1200" dirty="0">
                <a:solidFill>
                  <a:schemeClr val="tx1"/>
                </a:solidFill>
                <a:latin typeface="Arial" charset="0"/>
                <a:ea typeface="+mn-ea"/>
                <a:cs typeface="+mn-cs"/>
              </a:rPr>
              <a:t> the</a:t>
            </a:r>
            <a:r>
              <a:rPr lang="en-US" sz="1200" kern="1200" baseline="0" dirty="0">
                <a:solidFill>
                  <a:schemeClr val="tx1"/>
                </a:solidFill>
                <a:latin typeface="Arial" charset="0"/>
                <a:ea typeface="+mn-ea"/>
                <a:cs typeface="+mn-cs"/>
              </a:rPr>
              <a:t> critical control points</a:t>
            </a:r>
            <a:r>
              <a:rPr lang="en-US" sz="1200" kern="1200" dirty="0">
                <a:solidFill>
                  <a:schemeClr val="tx1"/>
                </a:solidFill>
                <a:latin typeface="Arial" charset="0"/>
                <a:ea typeface="+mn-ea"/>
                <a:cs typeface="+mn-cs"/>
              </a:rPr>
              <a:t> are consistently met.  Identify who will monitor the critical control points and how often.  </a:t>
            </a:r>
            <a:r>
              <a:rPr lang="en-US" sz="1200" b="0" kern="1200" dirty="0">
                <a:solidFill>
                  <a:schemeClr val="tx1"/>
                </a:solidFill>
                <a:latin typeface="Arial" charset="0"/>
                <a:ea typeface="+mn-ea"/>
                <a:cs typeface="+mn-cs"/>
              </a:rPr>
              <a:t>To monitor</a:t>
            </a:r>
            <a:r>
              <a:rPr lang="en-US" sz="1200" b="0" kern="1200" baseline="0" dirty="0">
                <a:solidFill>
                  <a:schemeClr val="tx1"/>
                </a:solidFill>
                <a:latin typeface="Arial" charset="0"/>
                <a:ea typeface="+mn-ea"/>
                <a:cs typeface="+mn-cs"/>
              </a:rPr>
              <a:t> </a:t>
            </a:r>
            <a:r>
              <a:rPr lang="en-US" sz="1200" b="0" kern="1200" dirty="0">
                <a:solidFill>
                  <a:schemeClr val="tx1"/>
                </a:solidFill>
                <a:latin typeface="Arial" charset="0"/>
                <a:ea typeface="+mn-ea"/>
                <a:cs typeface="+mn-cs"/>
              </a:rPr>
              <a:t>cold food, </a:t>
            </a:r>
            <a:r>
              <a:rPr lang="en-US" sz="1200" kern="1200" dirty="0">
                <a:solidFill>
                  <a:schemeClr val="tx1"/>
                </a:solidFill>
                <a:latin typeface="Arial" charset="0"/>
                <a:ea typeface="+mn-ea"/>
                <a:cs typeface="+mn-cs"/>
              </a:rPr>
              <a:t>insert a clean, sanitized thermometer into the cold salad (</a:t>
            </a:r>
            <a:r>
              <a:rPr lang="en-US" sz="1200" kern="1200" dirty="0" err="1">
                <a:solidFill>
                  <a:schemeClr val="tx1"/>
                </a:solidFill>
                <a:latin typeface="Arial" charset="0"/>
                <a:ea typeface="+mn-ea"/>
                <a:cs typeface="+mn-cs"/>
              </a:rPr>
              <a:t>ie</a:t>
            </a:r>
            <a:r>
              <a:rPr lang="en-US" sz="1200" kern="1200" dirty="0">
                <a:solidFill>
                  <a:schemeClr val="tx1"/>
                </a:solidFill>
                <a:latin typeface="Arial" charset="0"/>
                <a:ea typeface="+mn-ea"/>
                <a:cs typeface="+mn-cs"/>
              </a:rPr>
              <a:t> Chef</a:t>
            </a:r>
            <a:r>
              <a:rPr lang="en-US" sz="1200" kern="1200" baseline="0" dirty="0">
                <a:solidFill>
                  <a:schemeClr val="tx1"/>
                </a:solidFill>
                <a:latin typeface="Arial" charset="0"/>
                <a:ea typeface="+mn-ea"/>
                <a:cs typeface="+mn-cs"/>
              </a:rPr>
              <a:t> Salad, hard boiled egg</a:t>
            </a:r>
            <a:r>
              <a:rPr lang="en-US" sz="1200" kern="1200" dirty="0">
                <a:solidFill>
                  <a:schemeClr val="tx1"/>
                </a:solidFill>
                <a:latin typeface="Arial" charset="0"/>
                <a:ea typeface="+mn-ea"/>
                <a:cs typeface="+mn-cs"/>
              </a:rPr>
              <a:t>).  Wait for 15 seconds for the thermometer</a:t>
            </a:r>
            <a:r>
              <a:rPr lang="en-US" sz="1200" kern="1200" baseline="0" dirty="0">
                <a:solidFill>
                  <a:schemeClr val="tx1"/>
                </a:solidFill>
                <a:latin typeface="Arial" charset="0"/>
                <a:ea typeface="+mn-ea"/>
                <a:cs typeface="+mn-cs"/>
              </a:rPr>
              <a:t> to steady</a:t>
            </a:r>
            <a:r>
              <a:rPr lang="en-US" sz="1200" kern="1200" dirty="0">
                <a:solidFill>
                  <a:schemeClr val="tx1"/>
                </a:solidFill>
                <a:latin typeface="Arial" charset="0"/>
                <a:ea typeface="+mn-ea"/>
                <a:cs typeface="+mn-cs"/>
              </a:rPr>
              <a:t> for accurate reading.  Document the internal temperature on the food temperature log.  </a:t>
            </a: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30</a:t>
            </a:fld>
            <a:endParaRPr lang="en-US" dirty="0"/>
          </a:p>
        </p:txBody>
      </p:sp>
    </p:spTree>
    <p:extLst>
      <p:ext uri="{BB962C8B-B14F-4D97-AF65-F5344CB8AC3E}">
        <p14:creationId xmlns:p14="http://schemas.microsoft.com/office/powerpoint/2010/main" val="1842747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Arial" charset="0"/>
                <a:ea typeface="+mn-ea"/>
                <a:cs typeface="+mn-cs"/>
              </a:rPr>
              <a:t>TELL: Step 5 is to </a:t>
            </a:r>
            <a:r>
              <a:rPr lang="en-US" sz="1200" b="0" kern="1200" dirty="0">
                <a:solidFill>
                  <a:schemeClr val="tx1"/>
                </a:solidFill>
                <a:latin typeface="Arial" charset="0"/>
                <a:ea typeface="+mn-ea"/>
                <a:cs typeface="+mn-cs"/>
              </a:rPr>
              <a:t>Identify all corrective actions that must be taking when a critical limit is not met.  These steps should be determined in advance.</a:t>
            </a:r>
            <a:r>
              <a:rPr lang="en-US" sz="1200" b="0" kern="1200" baseline="0" dirty="0">
                <a:solidFill>
                  <a:schemeClr val="tx1"/>
                </a:solidFill>
                <a:latin typeface="Arial" charset="0"/>
                <a:ea typeface="+mn-ea"/>
                <a:cs typeface="+mn-cs"/>
              </a:rPr>
              <a:t>  </a:t>
            </a:r>
            <a:r>
              <a:rPr lang="en-US" sz="1200" b="0" kern="1200" dirty="0">
                <a:solidFill>
                  <a:schemeClr val="tx1"/>
                </a:solidFill>
                <a:latin typeface="Arial" charset="0"/>
                <a:ea typeface="+mn-ea"/>
                <a:cs typeface="+mn-cs"/>
              </a:rPr>
              <a:t>During cold storage</a:t>
            </a:r>
            <a:r>
              <a:rPr lang="en-US" sz="1200" b="0" kern="1200" baseline="0" dirty="0">
                <a:solidFill>
                  <a:schemeClr val="tx1"/>
                </a:solidFill>
                <a:latin typeface="Arial" charset="0"/>
                <a:ea typeface="+mn-ea"/>
                <a:cs typeface="+mn-cs"/>
              </a:rPr>
              <a:t> </a:t>
            </a:r>
            <a:r>
              <a:rPr lang="en-US" sz="1200" b="0" kern="1200" dirty="0">
                <a:solidFill>
                  <a:schemeClr val="tx1"/>
                </a:solidFill>
                <a:latin typeface="Arial" charset="0"/>
                <a:ea typeface="+mn-ea"/>
                <a:cs typeface="+mn-cs"/>
              </a:rPr>
              <a:t>holding if the temperature of the salad is higher than 41º F, it must be placed back under refrigeration and cooled until it reaches 41ºF or lower</a:t>
            </a:r>
            <a:r>
              <a:rPr lang="en-US" sz="1200" b="0" kern="1200" baseline="0" dirty="0">
                <a:solidFill>
                  <a:schemeClr val="tx1"/>
                </a:solidFill>
                <a:latin typeface="Arial" charset="0"/>
                <a:ea typeface="+mn-ea"/>
                <a:cs typeface="+mn-cs"/>
              </a:rPr>
              <a:t> before transport.  </a:t>
            </a:r>
            <a:r>
              <a:rPr lang="en-US" sz="1200" b="0" kern="1200" dirty="0">
                <a:solidFill>
                  <a:schemeClr val="tx1"/>
                </a:solidFill>
                <a:latin typeface="Arial" charset="0"/>
                <a:ea typeface="+mn-ea"/>
                <a:cs typeface="+mn-cs"/>
              </a:rPr>
              <a:t>Document the food temperature and the corrective actions on food temperature log. </a:t>
            </a:r>
          </a:p>
          <a:p>
            <a:endParaRPr lang="en-US" sz="1200" b="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31</a:t>
            </a:fld>
            <a:endParaRPr lang="en-US" dirty="0"/>
          </a:p>
        </p:txBody>
      </p:sp>
    </p:spTree>
    <p:extLst>
      <p:ext uri="{BB962C8B-B14F-4D97-AF65-F5344CB8AC3E}">
        <p14:creationId xmlns:p14="http://schemas.microsoft.com/office/powerpoint/2010/main" val="1558758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Step 6 is to d</a:t>
            </a:r>
            <a:r>
              <a:rPr lang="en-US" sz="1200" kern="1200" dirty="0">
                <a:solidFill>
                  <a:schemeClr val="tx1"/>
                </a:solidFill>
                <a:latin typeface="Arial" charset="0"/>
                <a:ea typeface="+mn-ea"/>
                <a:cs typeface="+mn-cs"/>
              </a:rPr>
              <a:t>etermine if the HACCP plan is working as intended for your facility.  Ask</a:t>
            </a:r>
            <a:r>
              <a:rPr lang="en-US" sz="1200" kern="1200" baseline="0" dirty="0">
                <a:solidFill>
                  <a:schemeClr val="tx1"/>
                </a:solidFill>
                <a:latin typeface="Arial" charset="0"/>
                <a:ea typeface="+mn-ea"/>
                <a:cs typeface="+mn-cs"/>
              </a:rPr>
              <a:t> yourself this question? </a:t>
            </a:r>
            <a:r>
              <a:rPr lang="en-US" sz="1200" kern="1200" dirty="0">
                <a:solidFill>
                  <a:schemeClr val="tx1"/>
                </a:solidFill>
                <a:latin typeface="Arial" charset="0"/>
                <a:ea typeface="+mn-ea"/>
                <a:cs typeface="+mn-cs"/>
              </a:rPr>
              <a:t>Does your action help prevent</a:t>
            </a:r>
            <a:r>
              <a:rPr lang="en-US" sz="1200" kern="1200" baseline="0" dirty="0">
                <a:solidFill>
                  <a:schemeClr val="tx1"/>
                </a:solidFill>
                <a:latin typeface="Arial" charset="0"/>
                <a:ea typeface="+mn-ea"/>
                <a:cs typeface="+mn-cs"/>
              </a:rPr>
              <a:t>, reduce or eliminate </a:t>
            </a:r>
            <a:r>
              <a:rPr lang="en-US" sz="1200" kern="1200" dirty="0">
                <a:solidFill>
                  <a:schemeClr val="tx1"/>
                </a:solidFill>
                <a:latin typeface="Arial" charset="0"/>
                <a:ea typeface="+mn-ea"/>
                <a:cs typeface="+mn-cs"/>
              </a:rPr>
              <a:t>hazards?  Evaluate all logs </a:t>
            </a:r>
            <a:r>
              <a:rPr lang="en-US" sz="1200" b="1" kern="1200" dirty="0">
                <a:solidFill>
                  <a:schemeClr val="tx1"/>
                </a:solidFill>
                <a:latin typeface="Arial" charset="0"/>
                <a:ea typeface="+mn-ea"/>
                <a:cs typeface="+mn-cs"/>
              </a:rPr>
              <a:t>daily</a:t>
            </a:r>
            <a:r>
              <a:rPr lang="en-US" sz="1200" kern="1200" dirty="0">
                <a:solidFill>
                  <a:schemeClr val="tx1"/>
                </a:solidFill>
                <a:latin typeface="Arial" charset="0"/>
                <a:ea typeface="+mn-ea"/>
                <a:cs typeface="+mn-cs"/>
              </a:rPr>
              <a:t> to ensure that critical limits were met and or appropriate corrective actions were taken when necessary.  Retrain your staff if they are not following food safety procedures correctly.</a:t>
            </a:r>
            <a:endParaRPr lang="en-US" sz="1200" b="1" kern="1200" dirty="0">
              <a:solidFill>
                <a:schemeClr val="tx1"/>
              </a:solidFill>
              <a:latin typeface="Arial" charset="0"/>
              <a:ea typeface="+mn-ea"/>
              <a:cs typeface="+mn-cs"/>
            </a:endParaRP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32</a:t>
            </a:fld>
            <a:endParaRPr lang="en-US" dirty="0"/>
          </a:p>
        </p:txBody>
      </p:sp>
    </p:spTree>
    <p:extLst>
      <p:ext uri="{BB962C8B-B14F-4D97-AF65-F5344CB8AC3E}">
        <p14:creationId xmlns:p14="http://schemas.microsoft.com/office/powerpoint/2010/main" val="461497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Arial" charset="0"/>
                <a:ea typeface="+mn-ea"/>
                <a:cs typeface="+mn-cs"/>
              </a:rPr>
              <a:t>TELL:  Step 7 is to establish a record keeping</a:t>
            </a:r>
            <a:r>
              <a:rPr lang="en-US" sz="1200" b="1" kern="1200" baseline="0" dirty="0">
                <a:solidFill>
                  <a:schemeClr val="tx1"/>
                </a:solidFill>
                <a:latin typeface="Arial" charset="0"/>
                <a:ea typeface="+mn-ea"/>
                <a:cs typeface="+mn-cs"/>
              </a:rPr>
              <a:t> procedure. </a:t>
            </a:r>
            <a:r>
              <a:rPr lang="en-US" sz="1200" kern="1200" dirty="0">
                <a:solidFill>
                  <a:schemeClr val="tx1"/>
                </a:solidFill>
                <a:latin typeface="Arial" charset="0"/>
                <a:ea typeface="+mn-ea"/>
                <a:cs typeface="+mn-cs"/>
              </a:rPr>
              <a:t>All logs must be maintained, accurately completed, and filed daily.  Record</a:t>
            </a:r>
            <a:r>
              <a:rPr lang="en-US" sz="1200" kern="1200" baseline="0" dirty="0">
                <a:solidFill>
                  <a:schemeClr val="tx1"/>
                </a:solidFill>
                <a:latin typeface="Arial" charset="0"/>
                <a:ea typeface="+mn-ea"/>
                <a:cs typeface="+mn-cs"/>
              </a:rPr>
              <a:t> keeping is a very important part of </a:t>
            </a:r>
            <a:r>
              <a:rPr lang="en-US" sz="1200" kern="1200" dirty="0">
                <a:solidFill>
                  <a:schemeClr val="tx1"/>
                </a:solidFill>
                <a:latin typeface="Arial" charset="0"/>
                <a:ea typeface="+mn-ea"/>
                <a:cs typeface="+mn-cs"/>
              </a:rPr>
              <a:t>HACCP </a:t>
            </a:r>
            <a:r>
              <a:rPr lang="en-US" sz="1200" kern="1200" dirty="0">
                <a:solidFill>
                  <a:srgbClr val="FF0000"/>
                </a:solidFill>
                <a:latin typeface="Arial" charset="0"/>
                <a:ea typeface="+mn-ea"/>
                <a:cs typeface="+mn-cs"/>
              </a:rPr>
              <a:t>compliance. </a:t>
            </a:r>
            <a:r>
              <a:rPr lang="en-US" sz="1200" kern="1200" dirty="0">
                <a:solidFill>
                  <a:schemeClr val="tx1"/>
                </a:solidFill>
                <a:latin typeface="Arial" charset="0"/>
                <a:ea typeface="+mn-ea"/>
                <a:cs typeface="+mn-cs"/>
              </a:rPr>
              <a:t>LA County Health Inspectors and State Auditors can </a:t>
            </a:r>
            <a:r>
              <a:rPr lang="en-US" sz="1200" kern="1200" baseline="0" dirty="0">
                <a:solidFill>
                  <a:schemeClr val="tx1"/>
                </a:solidFill>
                <a:latin typeface="Arial" charset="0"/>
                <a:ea typeface="+mn-ea"/>
                <a:cs typeface="+mn-cs"/>
              </a:rPr>
              <a:t>pull and review all documents.  Make sure all staff is trained on proper use of the logs.</a:t>
            </a:r>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sz="1200" kern="1200" dirty="0">
              <a:solidFill>
                <a:schemeClr val="tx1"/>
              </a:solidFill>
              <a:latin typeface="Arial" charset="0"/>
              <a:ea typeface="+mn-ea"/>
              <a:cs typeface="+mn-cs"/>
            </a:endParaRPr>
          </a:p>
          <a:p>
            <a:endParaRPr lang="en-US" sz="1200" kern="120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33</a:t>
            </a:fld>
            <a:endParaRPr lang="en-US" dirty="0"/>
          </a:p>
        </p:txBody>
      </p:sp>
    </p:spTree>
    <p:extLst>
      <p:ext uri="{BB962C8B-B14F-4D97-AF65-F5344CB8AC3E}">
        <p14:creationId xmlns:p14="http://schemas.microsoft.com/office/powerpoint/2010/main" val="2085048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en-US" sz="1200" b="1" kern="1200" dirty="0">
                <a:solidFill>
                  <a:schemeClr val="tx1"/>
                </a:solidFill>
                <a:latin typeface="Arial" charset="0"/>
                <a:ea typeface="+mn-ea"/>
                <a:cs typeface="+mn-cs"/>
              </a:rPr>
              <a:t>TELL:  </a:t>
            </a:r>
            <a:r>
              <a:rPr lang="en-US" sz="1200" kern="1200" dirty="0">
                <a:solidFill>
                  <a:schemeClr val="tx1"/>
                </a:solidFill>
                <a:effectLst/>
                <a:latin typeface="Arial" charset="0"/>
                <a:ea typeface="+mn-ea"/>
                <a:cs typeface="+mn-cs"/>
              </a:rPr>
              <a:t>The Damaged or Discarded Product Log is used to document any products that are damaged, recalled, or to be discarded because of quality issues.  The Quality Control employee will follow the steps to complete the log.  First, complete the heading, for example, NNC.  Enter the date of the products to be discarded. Write in the product name and its code. Place a check mark inside the box for the reason, such as recall, contamination, damage, etc.  Document how many cases, bags, or boxes.  Write in the corrective action and comments.  And finally the manager or designee will initial the log to complete the action taken.</a:t>
            </a:r>
          </a:p>
          <a:p>
            <a:pPr eaLnBrk="0" fontAlgn="base" hangingPunct="0"/>
            <a:r>
              <a:rPr lang="en-US" sz="1200" kern="1200" dirty="0">
                <a:solidFill>
                  <a:schemeClr val="tx1"/>
                </a:solidFill>
                <a:effectLst/>
                <a:latin typeface="Arial" charset="0"/>
                <a:ea typeface="+mn-ea"/>
                <a:cs typeface="+mn-cs"/>
              </a:rPr>
              <a:t>  </a:t>
            </a:r>
          </a:p>
          <a:p>
            <a:pPr eaLnBrk="0" fontAlgn="base" hangingPunct="0"/>
            <a:r>
              <a:rPr lang="en-US" sz="1200" b="1" kern="1200" dirty="0">
                <a:solidFill>
                  <a:schemeClr val="tx1"/>
                </a:solidFill>
                <a:effectLst/>
                <a:latin typeface="Arial" charset="0"/>
                <a:ea typeface="+mn-ea"/>
                <a:cs typeface="+mn-cs"/>
              </a:rPr>
              <a:t>Next Slide</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34</a:t>
            </a:fld>
            <a:endParaRPr lang="en-US" dirty="0"/>
          </a:p>
        </p:txBody>
      </p:sp>
    </p:spTree>
    <p:extLst>
      <p:ext uri="{BB962C8B-B14F-4D97-AF65-F5344CB8AC3E}">
        <p14:creationId xmlns:p14="http://schemas.microsoft.com/office/powerpoint/2010/main" val="3254159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en-US" sz="1200" b="1" kern="1200" dirty="0">
                <a:solidFill>
                  <a:schemeClr val="tx1"/>
                </a:solidFill>
                <a:latin typeface="Arial" charset="0"/>
                <a:ea typeface="+mn-ea"/>
                <a:cs typeface="+mn-cs"/>
              </a:rPr>
              <a:t>TELL:  </a:t>
            </a:r>
            <a:r>
              <a:rPr lang="en-US" sz="1200" kern="1200" dirty="0">
                <a:solidFill>
                  <a:schemeClr val="tx1"/>
                </a:solidFill>
                <a:effectLst/>
                <a:latin typeface="Arial" charset="0"/>
                <a:ea typeface="+mn-ea"/>
                <a:cs typeface="+mn-cs"/>
              </a:rPr>
              <a:t>The Damaged or Discarded Product Log is used to document any products that are damaged, recalled, or to be discarded because of quality issues.  The Quality Control employee will follow the steps to complete the log.  First, complete the heading, for example, NNC.  Enter the date of the products to be discarded. Write in the product name and its code. Place a check mark inside the box for the reason, such as recall, contamination, damage, etc.  Document how many cases, bags, or boxes.  Write in the corrective action and comments.  And finally the manager or designee will initial the log to complete the action taken.</a:t>
            </a:r>
          </a:p>
          <a:p>
            <a:pPr eaLnBrk="0" fontAlgn="base" hangingPunct="0"/>
            <a:r>
              <a:rPr lang="en-US" sz="1200" kern="1200" dirty="0">
                <a:solidFill>
                  <a:schemeClr val="tx1"/>
                </a:solidFill>
                <a:effectLst/>
                <a:latin typeface="Arial" charset="0"/>
                <a:ea typeface="+mn-ea"/>
                <a:cs typeface="+mn-cs"/>
              </a:rPr>
              <a:t>  </a:t>
            </a:r>
          </a:p>
          <a:p>
            <a:pPr eaLnBrk="0" fontAlgn="base" hangingPunct="0"/>
            <a:r>
              <a:rPr lang="en-US" sz="1200" b="1" kern="1200" dirty="0">
                <a:solidFill>
                  <a:schemeClr val="tx1"/>
                </a:solidFill>
                <a:effectLst/>
                <a:latin typeface="Arial" charset="0"/>
                <a:ea typeface="+mn-ea"/>
                <a:cs typeface="+mn-cs"/>
              </a:rPr>
              <a:t>Next Slide</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35</a:t>
            </a:fld>
            <a:endParaRPr lang="en-US" dirty="0"/>
          </a:p>
        </p:txBody>
      </p:sp>
    </p:spTree>
    <p:extLst>
      <p:ext uri="{BB962C8B-B14F-4D97-AF65-F5344CB8AC3E}">
        <p14:creationId xmlns:p14="http://schemas.microsoft.com/office/powerpoint/2010/main" val="11746889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Arial" charset="0"/>
                <a:ea typeface="+mn-ea"/>
                <a:cs typeface="+mn-cs"/>
              </a:rPr>
              <a:t>TELL: </a:t>
            </a:r>
            <a:r>
              <a:rPr lang="en-US" sz="1200" b="0" kern="1200" dirty="0">
                <a:solidFill>
                  <a:schemeClr val="tx1"/>
                </a:solidFill>
                <a:latin typeface="Arial" charset="0"/>
                <a:ea typeface="+mn-ea"/>
                <a:cs typeface="+mn-cs"/>
              </a:rPr>
              <a:t>There must be an Equipment Cleaning Schedules conveniently located throughout the NNC for all production equipment lines. The schedule must be maintained daily, weekly, and monthly.  As shown, each person is assigned to equipment and is responsible for cleaning and sanitizing.  All equipment and utensils used must be cleaned and sanitize between each uses. Staff must write in their initials on the form the day the cleaning was completed.</a:t>
            </a:r>
          </a:p>
          <a:p>
            <a:r>
              <a:rPr lang="en-US" b="1" dirty="0"/>
              <a:t>Nex</a:t>
            </a:r>
            <a:r>
              <a:rPr lang="en-US" b="1" baseline="0" dirty="0"/>
              <a:t>t Slide</a:t>
            </a:r>
            <a:endParaRPr lang="en-US" b="1" dirty="0"/>
          </a:p>
          <a:p>
            <a:endParaRPr lang="en-US" sz="1200" kern="1200" dirty="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Arial" charset="0"/>
              <a:ea typeface="+mn-ea"/>
              <a:cs typeface="+mn-cs"/>
            </a:endParaRPr>
          </a:p>
          <a:p>
            <a:pPr lvl="0"/>
            <a:endParaRPr lang="en-US" sz="1200" kern="1200" dirty="0">
              <a:solidFill>
                <a:schemeClr val="tx1"/>
              </a:solidFill>
              <a:latin typeface="Arial" charset="0"/>
              <a:ea typeface="+mn-ea"/>
              <a:cs typeface="+mn-cs"/>
            </a:endParaRPr>
          </a:p>
          <a:p>
            <a:pPr lvl="0"/>
            <a:r>
              <a:rPr lang="en-US" sz="1200" b="0" i="0" kern="1200" baseline="0" dirty="0">
                <a:solidFill>
                  <a:schemeClr val="tx1"/>
                </a:solidFill>
                <a:latin typeface="Arial" charset="0"/>
                <a:ea typeface="+mn-ea"/>
                <a:cs typeface="+mn-cs"/>
              </a:rPr>
              <a:t>.  </a:t>
            </a:r>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36</a:t>
            </a:fld>
            <a:endParaRPr lang="en-US" dirty="0"/>
          </a:p>
        </p:txBody>
      </p:sp>
    </p:spTree>
    <p:extLst>
      <p:ext uri="{BB962C8B-B14F-4D97-AF65-F5344CB8AC3E}">
        <p14:creationId xmlns:p14="http://schemas.microsoft.com/office/powerpoint/2010/main" val="3589110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en-US" sz="1200" b="1" kern="1200" dirty="0">
                <a:solidFill>
                  <a:schemeClr val="tx1"/>
                </a:solidFill>
                <a:latin typeface="Arial" charset="0"/>
                <a:ea typeface="+mn-ea"/>
                <a:cs typeface="+mn-cs"/>
              </a:rPr>
              <a:t>TELL:  </a:t>
            </a:r>
            <a:r>
              <a:rPr lang="en-US" sz="1200" kern="1200" dirty="0">
                <a:solidFill>
                  <a:schemeClr val="tx1"/>
                </a:solidFill>
                <a:effectLst/>
                <a:latin typeface="Arial" charset="0"/>
                <a:ea typeface="+mn-ea"/>
                <a:cs typeface="+mn-cs"/>
              </a:rPr>
              <a:t>The Damaged or Discarded Product Log is used to document any products that are damaged, recalled, or to be discarded because of quality issues.  The Quality Control employee will follow the steps to complete the log.  First, complete the heading, for example, NNC.  Enter the date of the products to be discarded. Write in the product name and its code. Place a check mark inside the box for the reason, such as recall, contamination, damage, etc.  Document how many cases, bags, or boxes.  Write in the corrective action and comments.  And finally the manager or designee will initial the log to complete the action taken.</a:t>
            </a:r>
          </a:p>
          <a:p>
            <a:pPr eaLnBrk="0" fontAlgn="base" hangingPunct="0"/>
            <a:r>
              <a:rPr lang="en-US" sz="1200" kern="1200" dirty="0">
                <a:solidFill>
                  <a:schemeClr val="tx1"/>
                </a:solidFill>
                <a:effectLst/>
                <a:latin typeface="Arial" charset="0"/>
                <a:ea typeface="+mn-ea"/>
                <a:cs typeface="+mn-cs"/>
              </a:rPr>
              <a:t>  </a:t>
            </a:r>
          </a:p>
          <a:p>
            <a:pPr eaLnBrk="0" fontAlgn="base" hangingPunct="0"/>
            <a:r>
              <a:rPr lang="en-US" sz="1200" b="1" kern="1200" dirty="0">
                <a:solidFill>
                  <a:schemeClr val="tx1"/>
                </a:solidFill>
                <a:effectLst/>
                <a:latin typeface="Arial" charset="0"/>
                <a:ea typeface="+mn-ea"/>
                <a:cs typeface="+mn-cs"/>
              </a:rPr>
              <a:t>Next Slide</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32302" rtl="0" eaLnBrk="1" fontAlgn="base" latinLnBrk="0" hangingPunct="1">
              <a:lnSpc>
                <a:spcPct val="100000"/>
              </a:lnSpc>
              <a:spcBef>
                <a:spcPct val="0"/>
              </a:spcBef>
              <a:spcAft>
                <a:spcPct val="0"/>
              </a:spcAft>
              <a:buClrTx/>
              <a:buSzTx/>
              <a:buFontTx/>
              <a:buNone/>
              <a:tabLst/>
              <a:defRPr/>
            </a:pPr>
            <a:fld id="{618325E3-9EEA-4E0A-8267-091F32D43F7A}"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2302"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34267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Each production line must have a food temperature log that is monitored throughout the day.  This log illustrates the time and temperature of the food. </a:t>
            </a:r>
            <a:r>
              <a:rPr lang="en-US" b="0" baseline="0" dirty="0"/>
              <a:t> </a:t>
            </a:r>
            <a:r>
              <a:rPr lang="en-US" b="0" dirty="0"/>
              <a:t>This log must be initialed by the monitor.</a:t>
            </a:r>
          </a:p>
          <a:p>
            <a:endParaRPr lang="en-US" b="0" dirty="0"/>
          </a:p>
          <a:p>
            <a:r>
              <a:rPr lang="en-US" b="1" dirty="0"/>
              <a:t>NEXT</a:t>
            </a:r>
            <a:r>
              <a:rPr lang="en-US" b="1" baseline="0" dirty="0"/>
              <a:t> SLIDE</a:t>
            </a:r>
            <a:endParaRPr lang="en-US" b="1"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38</a:t>
            </a:fld>
            <a:endParaRPr lang="en-US" dirty="0"/>
          </a:p>
        </p:txBody>
      </p:sp>
    </p:spTree>
    <p:extLst>
      <p:ext uri="{BB962C8B-B14F-4D97-AF65-F5344CB8AC3E}">
        <p14:creationId xmlns:p14="http://schemas.microsoft.com/office/powerpoint/2010/main" val="2264615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en-US" sz="1200" b="1" kern="1200" dirty="0">
                <a:solidFill>
                  <a:schemeClr val="tx1"/>
                </a:solidFill>
                <a:latin typeface="Arial" charset="0"/>
                <a:ea typeface="+mn-ea"/>
                <a:cs typeface="+mn-cs"/>
              </a:rPr>
              <a:t>TELL:  </a:t>
            </a:r>
            <a:r>
              <a:rPr lang="en-US" sz="1200" kern="1200" dirty="0">
                <a:solidFill>
                  <a:schemeClr val="tx1"/>
                </a:solidFill>
                <a:effectLst/>
                <a:latin typeface="Arial" charset="0"/>
                <a:ea typeface="+mn-ea"/>
                <a:cs typeface="+mn-cs"/>
              </a:rPr>
              <a:t>The Damaged or Discarded Product Log is used to document any products that are damaged, recalled, or to be discarded because of quality issues.  The Quality Control employee will follow the steps to complete the log.  First, complete the heading, for example, NNC.  Enter the date of the products to be discarded. Write in the product name and its code. Place a check mark inside the box for the reason, such as recall, contamination, damage, etc.  Document how many cases, bags, or boxes.  Write in the corrective action and comments.  And finally the manager or designee will initial the log to complete the action taken.</a:t>
            </a:r>
          </a:p>
          <a:p>
            <a:pPr eaLnBrk="0" fontAlgn="base" hangingPunct="0"/>
            <a:r>
              <a:rPr lang="en-US" sz="1200" kern="1200" dirty="0">
                <a:solidFill>
                  <a:schemeClr val="tx1"/>
                </a:solidFill>
                <a:effectLst/>
                <a:latin typeface="Arial" charset="0"/>
                <a:ea typeface="+mn-ea"/>
                <a:cs typeface="+mn-cs"/>
              </a:rPr>
              <a:t>  </a:t>
            </a:r>
          </a:p>
          <a:p>
            <a:pPr eaLnBrk="0" fontAlgn="base" hangingPunct="0"/>
            <a:r>
              <a:rPr lang="en-US" sz="1200" b="1" kern="1200" dirty="0">
                <a:solidFill>
                  <a:schemeClr val="tx1"/>
                </a:solidFill>
                <a:effectLst/>
                <a:latin typeface="Arial" charset="0"/>
                <a:ea typeface="+mn-ea"/>
                <a:cs typeface="+mn-cs"/>
              </a:rPr>
              <a:t>Next Slide</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32302" rtl="0" eaLnBrk="1" fontAlgn="base" latinLnBrk="0" hangingPunct="1">
              <a:lnSpc>
                <a:spcPct val="100000"/>
              </a:lnSpc>
              <a:spcBef>
                <a:spcPct val="0"/>
              </a:spcBef>
              <a:spcAft>
                <a:spcPct val="0"/>
              </a:spcAft>
              <a:buClrTx/>
              <a:buSzTx/>
              <a:buFontTx/>
              <a:buNone/>
              <a:tabLst/>
              <a:defRPr/>
            </a:pPr>
            <a:fld id="{618325E3-9EEA-4E0A-8267-091F32D43F7A}"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2302"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41481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charset="0"/>
                <a:ea typeface="+mn-ea"/>
                <a:cs typeface="+mn-cs"/>
              </a:rPr>
              <a:t>Tell: </a:t>
            </a:r>
            <a:r>
              <a:rPr lang="en-US" sz="1200" b="0" kern="1200" dirty="0">
                <a:solidFill>
                  <a:schemeClr val="tx1"/>
                </a:solidFill>
                <a:effectLst/>
                <a:latin typeface="Arial" charset="0"/>
                <a:ea typeface="+mn-ea"/>
                <a:cs typeface="+mn-cs"/>
              </a:rPr>
              <a:t>This training will provide you with the knowledge of </a:t>
            </a:r>
            <a:r>
              <a:rPr lang="en-US" sz="1200" b="0" kern="1200" baseline="0" dirty="0">
                <a:solidFill>
                  <a:schemeClr val="tx1"/>
                </a:solidFill>
                <a:effectLst/>
                <a:latin typeface="Arial" charset="0"/>
                <a:ea typeface="+mn-ea"/>
                <a:cs typeface="+mn-cs"/>
              </a:rPr>
              <a:t>food safety management </a:t>
            </a:r>
            <a:r>
              <a:rPr lang="en-US" sz="1200" b="1" kern="1200" baseline="0" dirty="0">
                <a:solidFill>
                  <a:schemeClr val="tx1"/>
                </a:solidFill>
                <a:effectLst/>
                <a:latin typeface="Arial" charset="0"/>
                <a:ea typeface="+mn-ea"/>
                <a:cs typeface="+mn-cs"/>
              </a:rPr>
              <a:t>by</a:t>
            </a:r>
            <a:r>
              <a:rPr lang="en-US" sz="1200" b="0" kern="1200" baseline="0" dirty="0">
                <a:solidFill>
                  <a:schemeClr val="tx1"/>
                </a:solidFill>
                <a:effectLst/>
                <a:latin typeface="Arial" charset="0"/>
                <a:ea typeface="+mn-ea"/>
                <a:cs typeface="+mn-cs"/>
              </a:rPr>
              <a:t> </a:t>
            </a:r>
            <a:r>
              <a:rPr lang="en-US" sz="1200" b="0" kern="1200" dirty="0">
                <a:solidFill>
                  <a:schemeClr val="tx1"/>
                </a:solidFill>
                <a:effectLst/>
                <a:latin typeface="Arial" charset="0"/>
                <a:ea typeface="+mn-ea"/>
                <a:cs typeface="+mn-cs"/>
              </a:rPr>
              <a:t>using the HACCP system and procedures that are in place. You will learn and understand how to eliminate, prevent, and reduce  hazards during the flow of food. You will learn about the Seven HACCP Principles and how they apply to your facility. This training will teach you why Record Keeping is an important part of food</a:t>
            </a:r>
            <a:r>
              <a:rPr lang="en-US" sz="1200" b="0" kern="1200" baseline="0" dirty="0">
                <a:solidFill>
                  <a:schemeClr val="tx1"/>
                </a:solidFill>
                <a:effectLst/>
                <a:latin typeface="Arial" charset="0"/>
                <a:ea typeface="+mn-ea"/>
                <a:cs typeface="+mn-cs"/>
              </a:rPr>
              <a:t> safety</a:t>
            </a:r>
            <a:r>
              <a:rPr lang="en-US" sz="1200" b="0" kern="1200" dirty="0">
                <a:solidFill>
                  <a:schemeClr val="tx1"/>
                </a:solidFill>
                <a:effectLst/>
                <a:latin typeface="Arial" charset="0"/>
                <a:ea typeface="+mn-ea"/>
                <a:cs typeface="+mn-cs"/>
              </a:rPr>
              <a:t>. </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4</a:t>
            </a:fld>
            <a:endParaRPr lang="en-US" dirty="0"/>
          </a:p>
        </p:txBody>
      </p:sp>
    </p:spTree>
    <p:extLst>
      <p:ext uri="{BB962C8B-B14F-4D97-AF65-F5344CB8AC3E}">
        <p14:creationId xmlns:p14="http://schemas.microsoft.com/office/powerpoint/2010/main" val="338565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en-US" sz="1200" b="1" kern="1200" dirty="0">
                <a:solidFill>
                  <a:schemeClr val="tx1"/>
                </a:solidFill>
                <a:latin typeface="Arial" charset="0"/>
                <a:ea typeface="+mn-ea"/>
                <a:cs typeface="+mn-cs"/>
              </a:rPr>
              <a:t>TELL:  </a:t>
            </a:r>
            <a:r>
              <a:rPr lang="en-US" sz="1200" kern="1200" dirty="0">
                <a:solidFill>
                  <a:schemeClr val="tx1"/>
                </a:solidFill>
                <a:effectLst/>
                <a:latin typeface="Arial" charset="0"/>
                <a:ea typeface="+mn-ea"/>
                <a:cs typeface="+mn-cs"/>
              </a:rPr>
              <a:t>The Damaged or Discarded Product Log is used to document any products that are damaged, recalled, or to be discarded because of quality issues.  The Quality Control employee will follow the steps to complete the log.  First, complete the heading, for example, NNC.  Enter the date of the products to be discarded. Write in the product name and its code. Place a check mark inside the box for the reason, such as recall, contamination, damage, etc.  Document how many cases, bags, or boxes.  Write in the corrective action and comments.  And finally the manager or designee will initial the log to complete the action taken.</a:t>
            </a:r>
          </a:p>
          <a:p>
            <a:pPr eaLnBrk="0" fontAlgn="base" hangingPunct="0"/>
            <a:r>
              <a:rPr lang="en-US" sz="1200" kern="1200" dirty="0">
                <a:solidFill>
                  <a:schemeClr val="tx1"/>
                </a:solidFill>
                <a:effectLst/>
                <a:latin typeface="Arial" charset="0"/>
                <a:ea typeface="+mn-ea"/>
                <a:cs typeface="+mn-cs"/>
              </a:rPr>
              <a:t>  </a:t>
            </a:r>
          </a:p>
          <a:p>
            <a:pPr eaLnBrk="0" fontAlgn="base" hangingPunct="0"/>
            <a:r>
              <a:rPr lang="en-US" sz="1200" b="1" kern="1200" dirty="0">
                <a:solidFill>
                  <a:schemeClr val="tx1"/>
                </a:solidFill>
                <a:effectLst/>
                <a:latin typeface="Arial" charset="0"/>
                <a:ea typeface="+mn-ea"/>
                <a:cs typeface="+mn-cs"/>
              </a:rPr>
              <a:t>Next Slide</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32302" rtl="0" eaLnBrk="1" fontAlgn="base" latinLnBrk="0" hangingPunct="1">
              <a:lnSpc>
                <a:spcPct val="100000"/>
              </a:lnSpc>
              <a:spcBef>
                <a:spcPct val="0"/>
              </a:spcBef>
              <a:spcAft>
                <a:spcPct val="0"/>
              </a:spcAft>
              <a:buClrTx/>
              <a:buSzTx/>
              <a:buFontTx/>
              <a:buNone/>
              <a:tabLst/>
              <a:defRPr/>
            </a:pPr>
            <a:fld id="{618325E3-9EEA-4E0A-8267-091F32D43F7A}"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2302"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196872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en-US" sz="1200" b="1" kern="1200" dirty="0">
                <a:solidFill>
                  <a:schemeClr val="tx1"/>
                </a:solidFill>
                <a:latin typeface="Arial" charset="0"/>
                <a:ea typeface="+mn-ea"/>
                <a:cs typeface="+mn-cs"/>
              </a:rPr>
              <a:t>TELL:  </a:t>
            </a:r>
            <a:r>
              <a:rPr lang="en-US" sz="1200" kern="1200" dirty="0">
                <a:solidFill>
                  <a:schemeClr val="tx1"/>
                </a:solidFill>
                <a:effectLst/>
                <a:latin typeface="Arial" charset="0"/>
                <a:ea typeface="+mn-ea"/>
                <a:cs typeface="+mn-cs"/>
              </a:rPr>
              <a:t>The Damaged or Discarded Product Log is used to document any products that are damaged, recalled, or to be discarded because of quality issues.  The Quality Control employee will follow the steps to complete the log.  First, complete the heading, for example, NNC.  Enter the date of the products to be discarded. Write in the product name and its code. Place a check mark inside the box for the reason, such as recall, contamination, damage, etc.  Document how many cases, bags, or boxes.  Write in the corrective action and comments.  And finally the manager or designee will initial the log to complete the action taken.</a:t>
            </a:r>
          </a:p>
          <a:p>
            <a:pPr eaLnBrk="0" fontAlgn="base" hangingPunct="0"/>
            <a:r>
              <a:rPr lang="en-US" sz="1200" kern="1200" dirty="0">
                <a:solidFill>
                  <a:schemeClr val="tx1"/>
                </a:solidFill>
                <a:effectLst/>
                <a:latin typeface="Arial" charset="0"/>
                <a:ea typeface="+mn-ea"/>
                <a:cs typeface="+mn-cs"/>
              </a:rPr>
              <a:t>  </a:t>
            </a:r>
          </a:p>
          <a:p>
            <a:pPr eaLnBrk="0" fontAlgn="base" hangingPunct="0"/>
            <a:r>
              <a:rPr lang="en-US" sz="1200" b="1" kern="1200" dirty="0">
                <a:solidFill>
                  <a:schemeClr val="tx1"/>
                </a:solidFill>
                <a:effectLst/>
                <a:latin typeface="Arial" charset="0"/>
                <a:ea typeface="+mn-ea"/>
                <a:cs typeface="+mn-cs"/>
              </a:rPr>
              <a:t>Next Slide</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32302" rtl="0" eaLnBrk="1" fontAlgn="base" latinLnBrk="0" hangingPunct="1">
              <a:lnSpc>
                <a:spcPct val="100000"/>
              </a:lnSpc>
              <a:spcBef>
                <a:spcPct val="0"/>
              </a:spcBef>
              <a:spcAft>
                <a:spcPct val="0"/>
              </a:spcAft>
              <a:buClrTx/>
              <a:buSzTx/>
              <a:buFontTx/>
              <a:buNone/>
              <a:tabLst/>
              <a:defRPr/>
            </a:pPr>
            <a:fld id="{618325E3-9EEA-4E0A-8267-091F32D43F7A}"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2302"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76338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Arial" charset="0"/>
                <a:ea typeface="+mn-ea"/>
                <a:cs typeface="+mn-cs"/>
              </a:rPr>
              <a:t>TELL:</a:t>
            </a:r>
            <a:r>
              <a:rPr lang="en-US" sz="1200" b="1" kern="1200" baseline="0" dirty="0">
                <a:solidFill>
                  <a:schemeClr val="tx1"/>
                </a:solidFill>
                <a:latin typeface="Arial" charset="0"/>
                <a:ea typeface="+mn-ea"/>
                <a:cs typeface="+mn-cs"/>
              </a:rPr>
              <a:t> </a:t>
            </a:r>
            <a:r>
              <a:rPr lang="en-US" sz="1200" kern="1200" dirty="0">
                <a:solidFill>
                  <a:schemeClr val="tx1"/>
                </a:solidFill>
                <a:latin typeface="Arial" charset="0"/>
                <a:ea typeface="+mn-ea"/>
                <a:cs typeface="+mn-cs"/>
              </a:rPr>
              <a:t>Refrigeration storage is used to hold potentially hazardous food at 41ºF or lower.  Freezers should be kept at 0ºF or below to make sure</a:t>
            </a:r>
            <a:r>
              <a:rPr lang="en-US" sz="1200" kern="1200" baseline="0" dirty="0">
                <a:solidFill>
                  <a:schemeClr val="tx1"/>
                </a:solidFill>
                <a:latin typeface="Arial" charset="0"/>
                <a:ea typeface="+mn-ea"/>
                <a:cs typeface="+mn-cs"/>
              </a:rPr>
              <a:t> </a:t>
            </a:r>
            <a:r>
              <a:rPr lang="en-US" sz="1200" kern="1200" dirty="0">
                <a:solidFill>
                  <a:schemeClr val="tx1"/>
                </a:solidFill>
                <a:latin typeface="Arial" charset="0"/>
                <a:ea typeface="+mn-ea"/>
                <a:cs typeface="+mn-cs"/>
              </a:rPr>
              <a:t>the food items inside will freeze.  It is important to monitor the temperature of both the refrigerators and freezers on a regular basis.  Food exposed to temperatures in the danger zone can</a:t>
            </a:r>
            <a:r>
              <a:rPr lang="en-US" sz="1200" kern="1200" baseline="0" dirty="0">
                <a:solidFill>
                  <a:schemeClr val="tx1"/>
                </a:solidFill>
                <a:latin typeface="Arial" charset="0"/>
                <a:ea typeface="+mn-ea"/>
                <a:cs typeface="+mn-cs"/>
              </a:rPr>
              <a:t> potentially cause a </a:t>
            </a:r>
            <a:r>
              <a:rPr lang="en-US" sz="1200" kern="1200" dirty="0">
                <a:solidFill>
                  <a:schemeClr val="tx1"/>
                </a:solidFill>
                <a:latin typeface="Arial" charset="0"/>
                <a:ea typeface="+mn-ea"/>
                <a:cs typeface="+mn-cs"/>
              </a:rPr>
              <a:t>growth of microorganisms at levels high enough to cause illness.  </a:t>
            </a:r>
          </a:p>
          <a:p>
            <a:pPr marL="228600" lvl="0" indent="-228600">
              <a:buFont typeface="+mj-lt"/>
              <a:buAutoNum type="arabicPeriod"/>
            </a:pPr>
            <a:endParaRPr lang="en-US" sz="1200" kern="1200" dirty="0">
              <a:solidFill>
                <a:schemeClr val="tx1"/>
              </a:solidFill>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pPr lvl="0"/>
            <a:endParaRPr lang="en-US" sz="1200" b="0" i="0" kern="1200" baseline="0" dirty="0">
              <a:solidFill>
                <a:schemeClr val="tx1"/>
              </a:solidFill>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42</a:t>
            </a:fld>
            <a:endParaRPr lang="en-US" dirty="0"/>
          </a:p>
        </p:txBody>
      </p:sp>
    </p:spTree>
    <p:extLst>
      <p:ext uri="{BB962C8B-B14F-4D97-AF65-F5344CB8AC3E}">
        <p14:creationId xmlns:p14="http://schemas.microsoft.com/office/powerpoint/2010/main" val="31724081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en-US" sz="1200" b="1" kern="1200" dirty="0">
                <a:solidFill>
                  <a:schemeClr val="tx1"/>
                </a:solidFill>
                <a:latin typeface="Arial" charset="0"/>
                <a:ea typeface="+mn-ea"/>
                <a:cs typeface="+mn-cs"/>
              </a:rPr>
              <a:t>TELL:  </a:t>
            </a:r>
            <a:r>
              <a:rPr lang="en-US" sz="1200" kern="1200" dirty="0">
                <a:solidFill>
                  <a:schemeClr val="tx1"/>
                </a:solidFill>
                <a:effectLst/>
                <a:latin typeface="Arial" charset="0"/>
                <a:ea typeface="+mn-ea"/>
                <a:cs typeface="+mn-cs"/>
              </a:rPr>
              <a:t>The Damaged or Discarded Product Log is used to document any products that are damaged, recalled, or to be discarded because of quality issues.  The Quality Control employee will follow the steps to complete the log.  First, complete the heading, for example, NNC.  Enter the date of the products to be discarded. Write in the product name and its code. Place a check mark inside the box for the reason, such as recall, contamination, damage, etc.  Document how many cases, bags, or boxes.  Write in the corrective action and comments.  And finally the manager or designee will initial the log to complete the action taken.</a:t>
            </a:r>
          </a:p>
          <a:p>
            <a:pPr eaLnBrk="0" fontAlgn="base" hangingPunct="0"/>
            <a:r>
              <a:rPr lang="en-US" sz="1200" kern="1200" dirty="0">
                <a:solidFill>
                  <a:schemeClr val="tx1"/>
                </a:solidFill>
                <a:effectLst/>
                <a:latin typeface="Arial" charset="0"/>
                <a:ea typeface="+mn-ea"/>
                <a:cs typeface="+mn-cs"/>
              </a:rPr>
              <a:t>  </a:t>
            </a:r>
          </a:p>
          <a:p>
            <a:pPr eaLnBrk="0" fontAlgn="base" hangingPunct="0"/>
            <a:r>
              <a:rPr lang="en-US" sz="1200" b="1" kern="1200" dirty="0">
                <a:solidFill>
                  <a:schemeClr val="tx1"/>
                </a:solidFill>
                <a:effectLst/>
                <a:latin typeface="Arial" charset="0"/>
                <a:ea typeface="+mn-ea"/>
                <a:cs typeface="+mn-cs"/>
              </a:rPr>
              <a:t>Next Slide</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32302" rtl="0" eaLnBrk="1" fontAlgn="base" latinLnBrk="0" hangingPunct="1">
              <a:lnSpc>
                <a:spcPct val="100000"/>
              </a:lnSpc>
              <a:spcBef>
                <a:spcPct val="0"/>
              </a:spcBef>
              <a:spcAft>
                <a:spcPct val="0"/>
              </a:spcAft>
              <a:buClrTx/>
              <a:buSzTx/>
              <a:buFontTx/>
              <a:buNone/>
              <a:tabLst/>
              <a:defRPr/>
            </a:pPr>
            <a:fld id="{618325E3-9EEA-4E0A-8267-091F32D43F7A}"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2302"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67233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en-US" sz="1200" b="1" kern="1200" dirty="0">
                <a:solidFill>
                  <a:schemeClr val="tx1"/>
                </a:solidFill>
                <a:latin typeface="Arial" charset="0"/>
                <a:ea typeface="+mn-ea"/>
                <a:cs typeface="+mn-cs"/>
              </a:rPr>
              <a:t>TELL:  </a:t>
            </a:r>
            <a:r>
              <a:rPr lang="en-US" sz="1200" kern="1200" dirty="0">
                <a:solidFill>
                  <a:schemeClr val="tx1"/>
                </a:solidFill>
                <a:effectLst/>
                <a:latin typeface="Arial" charset="0"/>
                <a:ea typeface="+mn-ea"/>
                <a:cs typeface="+mn-cs"/>
              </a:rPr>
              <a:t>The Damaged or Discarded Product Log is used to document any products that are damaged, recalled, or to be discarded because of quality issues.  The Quality Control employee will follow the steps to complete the log.  First, complete the heading, for example, NNC.  Enter the date of the products to be discarded. Write in the product name and its code. Place a check mark inside the box for the reason, such as recall, contamination, damage, etc.  Document how many cases, bags, or boxes.  Write in the corrective action and comments.  And finally the manager or designee will initial the log to complete the action taken.</a:t>
            </a:r>
          </a:p>
          <a:p>
            <a:pPr eaLnBrk="0" fontAlgn="base" hangingPunct="0"/>
            <a:r>
              <a:rPr lang="en-US" sz="1200" kern="1200" dirty="0">
                <a:solidFill>
                  <a:schemeClr val="tx1"/>
                </a:solidFill>
                <a:effectLst/>
                <a:latin typeface="Arial" charset="0"/>
                <a:ea typeface="+mn-ea"/>
                <a:cs typeface="+mn-cs"/>
              </a:rPr>
              <a:t>  </a:t>
            </a:r>
          </a:p>
          <a:p>
            <a:pPr eaLnBrk="0" fontAlgn="base" hangingPunct="0"/>
            <a:r>
              <a:rPr lang="en-US" sz="1200" b="1" kern="1200" dirty="0">
                <a:solidFill>
                  <a:schemeClr val="tx1"/>
                </a:solidFill>
                <a:effectLst/>
                <a:latin typeface="Arial" charset="0"/>
                <a:ea typeface="+mn-ea"/>
                <a:cs typeface="+mn-cs"/>
              </a:rPr>
              <a:t>Next Slide</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32302" rtl="0" eaLnBrk="1" fontAlgn="base" latinLnBrk="0" hangingPunct="1">
              <a:lnSpc>
                <a:spcPct val="100000"/>
              </a:lnSpc>
              <a:spcBef>
                <a:spcPct val="0"/>
              </a:spcBef>
              <a:spcAft>
                <a:spcPct val="0"/>
              </a:spcAft>
              <a:buClrTx/>
              <a:buSzTx/>
              <a:buFontTx/>
              <a:buNone/>
              <a:tabLst/>
              <a:defRPr/>
            </a:pPr>
            <a:fld id="{618325E3-9EEA-4E0A-8267-091F32D43F7A}"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2302"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869340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Thermometer Calibration Log is a bi-weekly form, and needs to be completed daily. In the header section, fill in the school or location name, location code, and month; beginning and ending date and year.  </a:t>
            </a:r>
            <a:r>
              <a:rPr lang="en-US" dirty="0"/>
              <a:t>If the thermometer does not hold the correct temperature when calibrating, discard the thermometer and replace it with a new one. When replaced, identify the thermometer with the same number.  All corrective action must be noted on the form.  Date of the corrective action to identify the thermometer and check if calibrated or discarded. </a:t>
            </a:r>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45</a:t>
            </a:fld>
            <a:endParaRPr lang="en-US" dirty="0"/>
          </a:p>
        </p:txBody>
      </p:sp>
    </p:spTree>
    <p:extLst>
      <p:ext uri="{BB962C8B-B14F-4D97-AF65-F5344CB8AC3E}">
        <p14:creationId xmlns:p14="http://schemas.microsoft.com/office/powerpoint/2010/main" val="10885919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Thermometer Calibration Log is a bi-weekly form, and needs to be completed daily. In the header section, fill in the school or location name, location code, and month; beginning and ending date and year.  </a:t>
            </a:r>
            <a:r>
              <a:rPr lang="en-US" dirty="0"/>
              <a:t>If the thermometer does not hold the correct temperature when calibrating, discard the thermometer and replace it with a new one. When replaced, identify the thermometer with the same number.  All corrective action must be noted on the form.  Date of the corrective action to identify the thermometer and check if calibrated or discarded. </a:t>
            </a:r>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46</a:t>
            </a:fld>
            <a:endParaRPr lang="en-US" dirty="0"/>
          </a:p>
        </p:txBody>
      </p:sp>
    </p:spTree>
    <p:extLst>
      <p:ext uri="{BB962C8B-B14F-4D97-AF65-F5344CB8AC3E}">
        <p14:creationId xmlns:p14="http://schemas.microsoft.com/office/powerpoint/2010/main" val="8713407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en-US" sz="1200" b="1" kern="1200" dirty="0">
                <a:solidFill>
                  <a:schemeClr val="tx1"/>
                </a:solidFill>
                <a:latin typeface="Arial" charset="0"/>
                <a:ea typeface="+mn-ea"/>
                <a:cs typeface="+mn-cs"/>
              </a:rPr>
              <a:t>TELL:  </a:t>
            </a:r>
            <a:r>
              <a:rPr lang="en-US" sz="1200" kern="1200" dirty="0">
                <a:solidFill>
                  <a:schemeClr val="tx1"/>
                </a:solidFill>
                <a:effectLst/>
                <a:latin typeface="Arial" charset="0"/>
                <a:ea typeface="+mn-ea"/>
                <a:cs typeface="+mn-cs"/>
              </a:rPr>
              <a:t>The Damaged or Discarded Product Log is used to document any products that are damaged, recalled, or to be discarded because of quality issues.  The Quality Control employee will follow the steps to complete the log.  First, complete the heading, for example, NNC.  Enter the date of the products to be discarded. Write in the product name and its code. Place a check mark inside the box for the reason, such as recall, contamination, damage, etc.  Document how many cases, bags, or boxes.  Write in the corrective action and comments.  And finally the manager or designee will initial the log to complete the action taken.</a:t>
            </a:r>
          </a:p>
          <a:p>
            <a:pPr eaLnBrk="0" fontAlgn="base" hangingPunct="0"/>
            <a:r>
              <a:rPr lang="en-US" sz="1200" kern="1200" dirty="0">
                <a:solidFill>
                  <a:schemeClr val="tx1"/>
                </a:solidFill>
                <a:effectLst/>
                <a:latin typeface="Arial" charset="0"/>
                <a:ea typeface="+mn-ea"/>
                <a:cs typeface="+mn-cs"/>
              </a:rPr>
              <a:t>  </a:t>
            </a:r>
          </a:p>
          <a:p>
            <a:pPr eaLnBrk="0" fontAlgn="base" hangingPunct="0"/>
            <a:r>
              <a:rPr lang="en-US" sz="1200" b="1" kern="1200" dirty="0">
                <a:solidFill>
                  <a:schemeClr val="tx1"/>
                </a:solidFill>
                <a:effectLst/>
                <a:latin typeface="Arial" charset="0"/>
                <a:ea typeface="+mn-ea"/>
                <a:cs typeface="+mn-cs"/>
              </a:rPr>
              <a:t>Next Slide</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32302" rtl="0" eaLnBrk="1" fontAlgn="base" latinLnBrk="0" hangingPunct="1">
              <a:lnSpc>
                <a:spcPct val="100000"/>
              </a:lnSpc>
              <a:spcBef>
                <a:spcPct val="0"/>
              </a:spcBef>
              <a:spcAft>
                <a:spcPct val="0"/>
              </a:spcAft>
              <a:buClrTx/>
              <a:buSzTx/>
              <a:buFontTx/>
              <a:buNone/>
              <a:tabLst/>
              <a:defRPr/>
            </a:pPr>
            <a:fld id="{618325E3-9EEA-4E0A-8267-091F32D43F7A}"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2302"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509688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a:t>The Thermometer Calibration Log is a bi-weekly form, and needs to be completed daily. In the header section, fill in the school or location name, location code, and month; beginning and ending date and year.  </a:t>
            </a:r>
            <a:r>
              <a:rPr lang="en-US" dirty="0"/>
              <a:t>If the thermometer does not hold the correct temperature when calibrating, discard the thermometer and replace it with a new one. When replaced, identify the thermometer with the same number.  All corrective action must be noted on the form.  Date of the corrective action to identify the thermometer and check if calibrated or discarded. </a:t>
            </a:r>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48</a:t>
            </a:fld>
            <a:endParaRPr lang="en-US" dirty="0"/>
          </a:p>
        </p:txBody>
      </p:sp>
    </p:spTree>
    <p:extLst>
      <p:ext uri="{BB962C8B-B14F-4D97-AF65-F5344CB8AC3E}">
        <p14:creationId xmlns:p14="http://schemas.microsoft.com/office/powerpoint/2010/main" val="3777031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r>
              <a:rPr lang="en-US" sz="1200" b="1" kern="1200" dirty="0">
                <a:solidFill>
                  <a:schemeClr val="tx1"/>
                </a:solidFill>
                <a:latin typeface="Arial" charset="0"/>
                <a:ea typeface="+mn-ea"/>
                <a:cs typeface="+mn-cs"/>
              </a:rPr>
              <a:t>TELL:  </a:t>
            </a:r>
            <a:r>
              <a:rPr lang="en-US" sz="1200" kern="1200" dirty="0">
                <a:solidFill>
                  <a:schemeClr val="tx1"/>
                </a:solidFill>
                <a:effectLst/>
                <a:latin typeface="Arial" charset="0"/>
                <a:ea typeface="+mn-ea"/>
                <a:cs typeface="+mn-cs"/>
              </a:rPr>
              <a:t>The Damaged or Discarded Product Log is used to document any products that are damaged, recalled, or to be discarded because of quality issues.  The Quality Control employee will follow the steps to complete the log.  First, complete the heading, for example, NNC.  Enter the date of the products to be discarded. Write in the product name and its code. Place a check mark inside the box for the reason, such as recall, contamination, damage, etc.  Document how many cases, bags, or boxes.  Write in the corrective action and comments.  And finally the manager or designee will initial the log to complete the action taken.</a:t>
            </a:r>
          </a:p>
          <a:p>
            <a:pPr eaLnBrk="0" fontAlgn="base" hangingPunct="0"/>
            <a:r>
              <a:rPr lang="en-US" sz="1200" kern="1200" dirty="0">
                <a:solidFill>
                  <a:schemeClr val="tx1"/>
                </a:solidFill>
                <a:effectLst/>
                <a:latin typeface="Arial" charset="0"/>
                <a:ea typeface="+mn-ea"/>
                <a:cs typeface="+mn-cs"/>
              </a:rPr>
              <a:t>  </a:t>
            </a:r>
          </a:p>
          <a:p>
            <a:pPr eaLnBrk="0" fontAlgn="base" hangingPunct="0"/>
            <a:r>
              <a:rPr lang="en-US" sz="1200" b="1" kern="1200" dirty="0">
                <a:solidFill>
                  <a:schemeClr val="tx1"/>
                </a:solidFill>
                <a:effectLst/>
                <a:latin typeface="Arial" charset="0"/>
                <a:ea typeface="+mn-ea"/>
                <a:cs typeface="+mn-cs"/>
              </a:rPr>
              <a:t>Next Slide</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 </a:t>
            </a:r>
          </a:p>
        </p:txBody>
      </p:sp>
      <p:sp>
        <p:nvSpPr>
          <p:cNvPr id="4" name="Slide Number Placeholder 3"/>
          <p:cNvSpPr>
            <a:spLocks noGrp="1"/>
          </p:cNvSpPr>
          <p:nvPr>
            <p:ph type="sldNum" sz="quarter" idx="10"/>
          </p:nvPr>
        </p:nvSpPr>
        <p:spPr/>
        <p:txBody>
          <a:bodyPr/>
          <a:lstStyle/>
          <a:p>
            <a:pPr marL="0" marR="0" lvl="0" indent="0" algn="r" defTabSz="932302" rtl="0" eaLnBrk="1" fontAlgn="base" latinLnBrk="0" hangingPunct="1">
              <a:lnSpc>
                <a:spcPct val="100000"/>
              </a:lnSpc>
              <a:spcBef>
                <a:spcPct val="0"/>
              </a:spcBef>
              <a:spcAft>
                <a:spcPct val="0"/>
              </a:spcAft>
              <a:buClrTx/>
              <a:buSzTx/>
              <a:buFontTx/>
              <a:buNone/>
              <a:tabLst/>
              <a:defRPr/>
            </a:pPr>
            <a:fld id="{618325E3-9EEA-4E0A-8267-091F32D43F7A}" type="slidenum">
              <a:rPr kumimoji="0" lang="en-US"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32302"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75901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8325E3-9EEA-4E0A-8267-091F32D43F7A}" type="slidenum">
              <a:rPr lang="en-US" smtClean="0"/>
              <a:pPr>
                <a:defRPr/>
              </a:pPr>
              <a:t>5</a:t>
            </a:fld>
            <a:endParaRPr lang="en-US" dirty="0"/>
          </a:p>
        </p:txBody>
      </p:sp>
    </p:spTree>
    <p:extLst>
      <p:ext uri="{BB962C8B-B14F-4D97-AF65-F5344CB8AC3E}">
        <p14:creationId xmlns:p14="http://schemas.microsoft.com/office/powerpoint/2010/main" val="4079057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The </a:t>
            </a:r>
            <a:r>
              <a:rPr lang="en-US" b="0" dirty="0"/>
              <a:t>Food Services Division requires that</a:t>
            </a:r>
            <a:r>
              <a:rPr lang="en-US" b="0" baseline="0" dirty="0"/>
              <a:t> temperature logs and calibration logs must be kept for 2 years plus the current year</a:t>
            </a:r>
            <a:r>
              <a:rPr lang="en-US" b="0" dirty="0"/>
              <a:t> to meet both Federal and State regulations.</a:t>
            </a:r>
            <a:r>
              <a:rPr lang="en-US" b="0" baseline="0" dirty="0"/>
              <a:t>  </a:t>
            </a:r>
            <a:r>
              <a:rPr lang="en-US" b="0" dirty="0"/>
              <a:t>Local agencies must verify all records during Inspections. </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50</a:t>
            </a:fld>
            <a:endParaRPr lang="en-US" dirty="0"/>
          </a:p>
        </p:txBody>
      </p:sp>
    </p:spTree>
    <p:extLst>
      <p:ext uri="{BB962C8B-B14F-4D97-AF65-F5344CB8AC3E}">
        <p14:creationId xmlns:p14="http://schemas.microsoft.com/office/powerpoint/2010/main" val="13106888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a:t>
            </a:r>
            <a:r>
              <a:rPr lang="en-US" altLang="en-US" b="0" dirty="0"/>
              <a:t> This</a:t>
            </a:r>
            <a:r>
              <a:rPr lang="en-US" altLang="en-US" b="0" baseline="0" dirty="0"/>
              <a:t> concludes the NNC HACCP training, at this time I will be happy to answer questions</a:t>
            </a:r>
            <a:r>
              <a:rPr lang="en-US" altLang="en-US" b="0" dirty="0"/>
              <a:t>.</a:t>
            </a:r>
            <a:endParaRPr lang="en-US" altLang="en-US" b="1" dirty="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27B7342-94EC-4140-9517-B7E34F81C23D}" type="slidenum">
              <a:rPr lang="en-US" altLang="en-US">
                <a:solidFill>
                  <a:prstClr val="black"/>
                </a:solidFill>
                <a:latin typeface="Comic Sans MS" pitchFamily="66" charset="0"/>
              </a:rPr>
              <a:pPr>
                <a:spcBef>
                  <a:spcPct val="0"/>
                </a:spcBef>
              </a:pPr>
              <a:t>51</a:t>
            </a:fld>
            <a:endParaRPr lang="en-US" altLang="en-US">
              <a:solidFill>
                <a:prstClr val="black"/>
              </a:solidFill>
              <a:latin typeface="Comic Sans MS" pitchFamily="66" charset="0"/>
            </a:endParaRPr>
          </a:p>
        </p:txBody>
      </p:sp>
    </p:spTree>
    <p:extLst>
      <p:ext uri="{BB962C8B-B14F-4D97-AF65-F5344CB8AC3E}">
        <p14:creationId xmlns:p14="http://schemas.microsoft.com/office/powerpoint/2010/main" val="3127857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dirty="0"/>
              <a:t>The Hazard Analysis Critical Control Point (HACCP) system is a logical, scientific system that controls</a:t>
            </a:r>
            <a:r>
              <a:rPr lang="en-US" baseline="0" dirty="0"/>
              <a:t> </a:t>
            </a:r>
            <a:r>
              <a:rPr lang="en-US" dirty="0"/>
              <a:t>safety problems in food production. </a:t>
            </a:r>
            <a:r>
              <a:rPr lang="en-US" baseline="0" dirty="0"/>
              <a:t> HACCP is a risk management system that identifies, evaluates, and control hazards through the flow of food, </a:t>
            </a:r>
            <a:r>
              <a:rPr lang="en-US" dirty="0"/>
              <a:t> it works with any type of food production system.</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6</a:t>
            </a:fld>
            <a:endParaRPr lang="en-US" dirty="0"/>
          </a:p>
        </p:txBody>
      </p:sp>
    </p:spTree>
    <p:extLst>
      <p:ext uri="{BB962C8B-B14F-4D97-AF65-F5344CB8AC3E}">
        <p14:creationId xmlns:p14="http://schemas.microsoft.com/office/powerpoint/2010/main" val="909912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000000"/>
                </a:solidFill>
                <a:latin typeface="Arial" panose="020B0604020202020204" pitchFamily="34" charset="0"/>
              </a:rPr>
              <a:t>Engage your audience.  Select and allow managers to provide an example of each hazards</a:t>
            </a:r>
            <a:endParaRPr lang="en-US" altLang="en-US">
              <a:latin typeface="Arial" panose="020B0604020202020204" pitchFamily="34" charset="0"/>
            </a:endParaRPr>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4313B9CF-043E-4F38-BE51-1C60A5C23F69}" type="slidenum">
              <a:rPr lang="en-US" altLang="en-US"/>
              <a:pPr/>
              <a:t>7</a:t>
            </a:fld>
            <a:endParaRPr lang="en-US" altLang="en-US"/>
          </a:p>
        </p:txBody>
      </p:sp>
    </p:spTree>
    <p:extLst>
      <p:ext uri="{BB962C8B-B14F-4D97-AF65-F5344CB8AC3E}">
        <p14:creationId xmlns:p14="http://schemas.microsoft.com/office/powerpoint/2010/main" val="907775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dirty="0"/>
              <a:t> </a:t>
            </a:r>
            <a:r>
              <a:rPr lang="en-US" sz="1200" b="0" kern="1200" dirty="0">
                <a:solidFill>
                  <a:schemeClr val="tx1"/>
                </a:solidFill>
                <a:effectLst/>
                <a:latin typeface="Arial" charset="0"/>
                <a:ea typeface="+mn-ea"/>
                <a:cs typeface="+mn-cs"/>
              </a:rPr>
              <a:t>The </a:t>
            </a:r>
            <a:r>
              <a:rPr lang="en-US" sz="1200" b="0" i="1" kern="1200" dirty="0">
                <a:solidFill>
                  <a:schemeClr val="tx1"/>
                </a:solidFill>
                <a:effectLst/>
                <a:latin typeface="Arial" charset="0"/>
                <a:ea typeface="+mn-ea"/>
                <a:cs typeface="+mn-cs"/>
              </a:rPr>
              <a:t>Flow of Food</a:t>
            </a:r>
            <a:r>
              <a:rPr lang="en-US" sz="1200" b="0" kern="1200" dirty="0">
                <a:solidFill>
                  <a:schemeClr val="tx1"/>
                </a:solidFill>
                <a:effectLst/>
                <a:latin typeface="Arial" charset="0"/>
                <a:ea typeface="+mn-ea"/>
                <a:cs typeface="+mn-cs"/>
              </a:rPr>
              <a:t> describes what happens to food from the time it enters your workplace until it is served to customers. </a:t>
            </a:r>
            <a:r>
              <a:rPr lang="en-US" dirty="0"/>
              <a:t>The flow begins with purchasing from our vendors</a:t>
            </a:r>
            <a:r>
              <a:rPr lang="en-US" baseline="0" dirty="0"/>
              <a:t> and continues with </a:t>
            </a:r>
            <a:r>
              <a:rPr lang="en-US" dirty="0"/>
              <a:t>receiving, storing, preparation/assembly, holding, and serving the food to your</a:t>
            </a:r>
            <a:r>
              <a:rPr lang="en-US" baseline="0" dirty="0"/>
              <a:t> customers</a:t>
            </a:r>
            <a:r>
              <a:rPr lang="en-US" dirty="0"/>
              <a:t>. Throughout every step of the process the HACCP system must be followed.</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8</a:t>
            </a:fld>
            <a:endParaRPr lang="en-US" dirty="0"/>
          </a:p>
        </p:txBody>
      </p:sp>
    </p:spTree>
    <p:extLst>
      <p:ext uri="{BB962C8B-B14F-4D97-AF65-F5344CB8AC3E}">
        <p14:creationId xmlns:p14="http://schemas.microsoft.com/office/powerpoint/2010/main" val="1315842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baseline="0" dirty="0"/>
              <a:t>TELL: </a:t>
            </a:r>
            <a:r>
              <a:rPr lang="en-US" b="0" baseline="0" dirty="0"/>
              <a:t>The</a:t>
            </a:r>
            <a:r>
              <a:rPr lang="en-US" b="1" baseline="0" dirty="0"/>
              <a:t> </a:t>
            </a:r>
            <a:r>
              <a:rPr lang="en-US" b="0" dirty="0"/>
              <a:t>Food Services Division</a:t>
            </a:r>
            <a:r>
              <a:rPr lang="en-US" b="0" baseline="0" dirty="0"/>
              <a:t> purchases food from reputable suppliers who receive their products from approved sources that have been inspected and are in compliance with local, state and federal laws according to the California Food Code 3-201.11.  The California food code also states that no food from home may be stored in the refrigerated holding units or served to customers.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Nex</a:t>
            </a:r>
            <a:r>
              <a:rPr lang="en-US" b="1" baseline="0" dirty="0"/>
              <a:t>t Slide</a:t>
            </a:r>
            <a:endParaRPr lang="en-US" b="1"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baseline="0" dirty="0"/>
          </a:p>
          <a:p>
            <a:endParaRPr lang="en-US" dirty="0"/>
          </a:p>
        </p:txBody>
      </p:sp>
      <p:sp>
        <p:nvSpPr>
          <p:cNvPr id="4" name="Slide Number Placeholder 3"/>
          <p:cNvSpPr>
            <a:spLocks noGrp="1"/>
          </p:cNvSpPr>
          <p:nvPr>
            <p:ph type="sldNum" sz="quarter" idx="10"/>
          </p:nvPr>
        </p:nvSpPr>
        <p:spPr/>
        <p:txBody>
          <a:bodyPr/>
          <a:lstStyle/>
          <a:p>
            <a:pPr>
              <a:defRPr/>
            </a:pPr>
            <a:fld id="{618325E3-9EEA-4E0A-8267-091F32D43F7A}" type="slidenum">
              <a:rPr lang="en-US" smtClean="0"/>
              <a:pPr>
                <a:defRPr/>
              </a:pPr>
              <a:t>9</a:t>
            </a:fld>
            <a:endParaRPr lang="en-US" dirty="0"/>
          </a:p>
        </p:txBody>
      </p:sp>
    </p:spTree>
    <p:extLst>
      <p:ext uri="{BB962C8B-B14F-4D97-AF65-F5344CB8AC3E}">
        <p14:creationId xmlns:p14="http://schemas.microsoft.com/office/powerpoint/2010/main" val="2859071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AC34F1E-2398-44A4-9CB5-DAF856C76C40}" type="slidenum">
              <a:rPr lang="en-US" smtClean="0"/>
              <a:pPr>
                <a:defRPr/>
              </a:pPr>
              <a:t>‹#›</a:t>
            </a:fld>
            <a:endParaRPr lang="en-US" dirty="0"/>
          </a:p>
        </p:txBody>
      </p:sp>
    </p:spTree>
    <p:extLst>
      <p:ext uri="{BB962C8B-B14F-4D97-AF65-F5344CB8AC3E}">
        <p14:creationId xmlns:p14="http://schemas.microsoft.com/office/powerpoint/2010/main" val="1323451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BCD12ED-DA95-4C47-8BFE-210D7DDF8609}" type="slidenum">
              <a:rPr lang="en-US" smtClean="0"/>
              <a:pPr>
                <a:defRPr/>
              </a:pPr>
              <a:t>‹#›</a:t>
            </a:fld>
            <a:endParaRPr lang="en-US" dirty="0"/>
          </a:p>
        </p:txBody>
      </p:sp>
    </p:spTree>
    <p:extLst>
      <p:ext uri="{BB962C8B-B14F-4D97-AF65-F5344CB8AC3E}">
        <p14:creationId xmlns:p14="http://schemas.microsoft.com/office/powerpoint/2010/main" val="22294261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C4DFD13-2095-4D23-A3D0-2E35BDF25EF4}" type="slidenum">
              <a:rPr lang="en-US" smtClean="0"/>
              <a:pPr>
                <a:defRPr/>
              </a:pPr>
              <a:t>‹#›</a:t>
            </a:fld>
            <a:endParaRPr lang="en-US" dirty="0"/>
          </a:p>
        </p:txBody>
      </p:sp>
    </p:spTree>
    <p:extLst>
      <p:ext uri="{BB962C8B-B14F-4D97-AF65-F5344CB8AC3E}">
        <p14:creationId xmlns:p14="http://schemas.microsoft.com/office/powerpoint/2010/main" val="36751541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AC34F1E-2398-44A4-9CB5-DAF856C76C40}" type="slidenum">
              <a:rPr lang="en-US" smtClean="0"/>
              <a:pPr>
                <a:defRPr/>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1208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E9C2CDE-449F-4D27-A0C1-7445CF681E3A}" type="slidenum">
              <a:rPr lang="en-US" smtClean="0"/>
              <a:pPr>
                <a:defRPr/>
              </a:pPr>
              <a:t>‹#›</a:t>
            </a:fld>
            <a:endParaRPr lang="en-US" dirty="0"/>
          </a:p>
        </p:txBody>
      </p:sp>
    </p:spTree>
    <p:extLst>
      <p:ext uri="{BB962C8B-B14F-4D97-AF65-F5344CB8AC3E}">
        <p14:creationId xmlns:p14="http://schemas.microsoft.com/office/powerpoint/2010/main" val="21171309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363CF05-B679-43F0-A2B9-AEE5D7E069E3}" type="slidenum">
              <a:rPr lang="en-US" smtClean="0"/>
              <a:pPr>
                <a:defRPr/>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21151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907A53AF-3C04-4734-9A3F-E1A6F805E73B}" type="slidenum">
              <a:rPr lang="en-US" smtClean="0"/>
              <a:pPr>
                <a:defRPr/>
              </a:pPr>
              <a:t>‹#›</a:t>
            </a:fld>
            <a:endParaRPr lang="en-US" dirty="0"/>
          </a:p>
        </p:txBody>
      </p:sp>
    </p:spTree>
    <p:extLst>
      <p:ext uri="{BB962C8B-B14F-4D97-AF65-F5344CB8AC3E}">
        <p14:creationId xmlns:p14="http://schemas.microsoft.com/office/powerpoint/2010/main" val="3204173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2AE40CA9-DA7F-419E-966F-A035FFC7110D}" type="slidenum">
              <a:rPr lang="en-US" smtClean="0"/>
              <a:pPr>
                <a:defRPr/>
              </a:pPr>
              <a:t>‹#›</a:t>
            </a:fld>
            <a:endParaRPr lang="en-US" dirty="0"/>
          </a:p>
        </p:txBody>
      </p:sp>
    </p:spTree>
    <p:extLst>
      <p:ext uri="{BB962C8B-B14F-4D97-AF65-F5344CB8AC3E}">
        <p14:creationId xmlns:p14="http://schemas.microsoft.com/office/powerpoint/2010/main" val="214948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A0130732-D46C-4CD5-8AED-557B3465CA3A}" type="slidenum">
              <a:rPr lang="en-US" smtClean="0"/>
              <a:pPr>
                <a:defRPr/>
              </a:pPr>
              <a:t>‹#›</a:t>
            </a:fld>
            <a:endParaRPr lang="en-US" dirty="0"/>
          </a:p>
        </p:txBody>
      </p:sp>
    </p:spTree>
    <p:extLst>
      <p:ext uri="{BB962C8B-B14F-4D97-AF65-F5344CB8AC3E}">
        <p14:creationId xmlns:p14="http://schemas.microsoft.com/office/powerpoint/2010/main" val="34664912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dirty="0"/>
          </a:p>
        </p:txBody>
      </p:sp>
      <p:sp>
        <p:nvSpPr>
          <p:cNvPr id="9" name="Slide Number Placeholder 8"/>
          <p:cNvSpPr>
            <a:spLocks noGrp="1"/>
          </p:cNvSpPr>
          <p:nvPr>
            <p:ph type="sldNum" sz="quarter" idx="12"/>
          </p:nvPr>
        </p:nvSpPr>
        <p:spPr/>
        <p:txBody>
          <a:bodyPr/>
          <a:lstStyle/>
          <a:p>
            <a:pPr>
              <a:defRPr/>
            </a:pPr>
            <a:fld id="{5AEB41AB-164A-4DFF-A34B-1B3C6A43F9ED}" type="slidenum">
              <a:rPr lang="en-US" smtClean="0"/>
              <a:pPr>
                <a:defRPr/>
              </a:pPr>
              <a:t>‹#›</a:t>
            </a:fld>
            <a:endParaRPr lang="en-US" dirty="0"/>
          </a:p>
        </p:txBody>
      </p:sp>
    </p:spTree>
    <p:extLst>
      <p:ext uri="{BB962C8B-B14F-4D97-AF65-F5344CB8AC3E}">
        <p14:creationId xmlns:p14="http://schemas.microsoft.com/office/powerpoint/2010/main" val="19183773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207B4929-2088-4530-B153-C56BE2561901}" type="slidenum">
              <a:rPr lang="en-US" smtClean="0"/>
              <a:pPr>
                <a:defRPr/>
              </a:pPr>
              <a:t>‹#›</a:t>
            </a:fld>
            <a:endParaRPr lang="en-US" dirty="0"/>
          </a:p>
        </p:txBody>
      </p:sp>
    </p:spTree>
    <p:extLst>
      <p:ext uri="{BB962C8B-B14F-4D97-AF65-F5344CB8AC3E}">
        <p14:creationId xmlns:p14="http://schemas.microsoft.com/office/powerpoint/2010/main" val="37509433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E9C2CDE-449F-4D27-A0C1-7445CF681E3A}" type="slidenum">
              <a:rPr lang="en-US" smtClean="0"/>
              <a:pPr>
                <a:defRPr/>
              </a:pPr>
              <a:t>‹#›</a:t>
            </a:fld>
            <a:endParaRPr lang="en-US" dirty="0"/>
          </a:p>
        </p:txBody>
      </p:sp>
    </p:spTree>
    <p:extLst>
      <p:ext uri="{BB962C8B-B14F-4D97-AF65-F5344CB8AC3E}">
        <p14:creationId xmlns:p14="http://schemas.microsoft.com/office/powerpoint/2010/main" val="39534915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BA523A8-C68C-4CC7-B673-CDFB3328D129}" type="slidenum">
              <a:rPr lang="en-US" smtClean="0"/>
              <a:pPr>
                <a:defRPr/>
              </a:pPr>
              <a:t>‹#›</a:t>
            </a:fld>
            <a:endParaRPr lang="en-US" dirty="0"/>
          </a:p>
        </p:txBody>
      </p:sp>
    </p:spTree>
    <p:extLst>
      <p:ext uri="{BB962C8B-B14F-4D97-AF65-F5344CB8AC3E}">
        <p14:creationId xmlns:p14="http://schemas.microsoft.com/office/powerpoint/2010/main" val="2908999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BCD12ED-DA95-4C47-8BFE-210D7DDF8609}" type="slidenum">
              <a:rPr lang="en-US" smtClean="0"/>
              <a:pPr>
                <a:defRPr/>
              </a:pPr>
              <a:t>‹#›</a:t>
            </a:fld>
            <a:endParaRPr lang="en-US" dirty="0"/>
          </a:p>
        </p:txBody>
      </p:sp>
    </p:spTree>
    <p:extLst>
      <p:ext uri="{BB962C8B-B14F-4D97-AF65-F5344CB8AC3E}">
        <p14:creationId xmlns:p14="http://schemas.microsoft.com/office/powerpoint/2010/main" val="28353594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C4DFD13-2095-4D23-A3D0-2E35BDF25EF4}" type="slidenum">
              <a:rPr lang="en-US" smtClean="0"/>
              <a:pPr>
                <a:defRPr/>
              </a:pPr>
              <a:t>‹#›</a:t>
            </a:fld>
            <a:endParaRPr lang="en-US" dirty="0"/>
          </a:p>
        </p:txBody>
      </p:sp>
    </p:spTree>
    <p:extLst>
      <p:ext uri="{BB962C8B-B14F-4D97-AF65-F5344CB8AC3E}">
        <p14:creationId xmlns:p14="http://schemas.microsoft.com/office/powerpoint/2010/main" val="17454271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A363CF05-B679-43F0-A2B9-AEE5D7E069E3}" type="slidenum">
              <a:rPr lang="en-US" smtClean="0"/>
              <a:pPr>
                <a:defRPr/>
              </a:pPr>
              <a:t>‹#›</a:t>
            </a:fld>
            <a:endParaRPr lang="en-US" dirty="0"/>
          </a:p>
        </p:txBody>
      </p:sp>
    </p:spTree>
    <p:extLst>
      <p:ext uri="{BB962C8B-B14F-4D97-AF65-F5344CB8AC3E}">
        <p14:creationId xmlns:p14="http://schemas.microsoft.com/office/powerpoint/2010/main" val="3117986444"/>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907A53AF-3C04-4734-9A3F-E1A6F805E73B}" type="slidenum">
              <a:rPr lang="en-US" smtClean="0"/>
              <a:pPr>
                <a:defRPr/>
              </a:pPr>
              <a:t>‹#›</a:t>
            </a:fld>
            <a:endParaRPr lang="en-US" dirty="0"/>
          </a:p>
        </p:txBody>
      </p:sp>
    </p:spTree>
    <p:extLst>
      <p:ext uri="{BB962C8B-B14F-4D97-AF65-F5344CB8AC3E}">
        <p14:creationId xmlns:p14="http://schemas.microsoft.com/office/powerpoint/2010/main" val="17582076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2AE40CA9-DA7F-419E-966F-A035FFC7110D}" type="slidenum">
              <a:rPr lang="en-US" smtClean="0"/>
              <a:pPr>
                <a:defRPr/>
              </a:pPr>
              <a:t>‹#›</a:t>
            </a:fld>
            <a:endParaRPr lang="en-US" dirty="0"/>
          </a:p>
        </p:txBody>
      </p:sp>
    </p:spTree>
    <p:extLst>
      <p:ext uri="{BB962C8B-B14F-4D97-AF65-F5344CB8AC3E}">
        <p14:creationId xmlns:p14="http://schemas.microsoft.com/office/powerpoint/2010/main" val="2493063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A0130732-D46C-4CD5-8AED-557B3465CA3A}" type="slidenum">
              <a:rPr lang="en-US" smtClean="0"/>
              <a:pPr>
                <a:defRPr/>
              </a:pPr>
              <a:t>‹#›</a:t>
            </a:fld>
            <a:endParaRPr lang="en-US" dirty="0"/>
          </a:p>
        </p:txBody>
      </p:sp>
    </p:spTree>
    <p:extLst>
      <p:ext uri="{BB962C8B-B14F-4D97-AF65-F5344CB8AC3E}">
        <p14:creationId xmlns:p14="http://schemas.microsoft.com/office/powerpoint/2010/main" val="14370182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5AEB41AB-164A-4DFF-A34B-1B3C6A43F9ED}" type="slidenum">
              <a:rPr lang="en-US" smtClean="0"/>
              <a:pPr>
                <a:defRPr/>
              </a:pPr>
              <a:t>‹#›</a:t>
            </a:fld>
            <a:endParaRPr lang="en-US" dirty="0"/>
          </a:p>
        </p:txBody>
      </p:sp>
    </p:spTree>
    <p:extLst>
      <p:ext uri="{BB962C8B-B14F-4D97-AF65-F5344CB8AC3E}">
        <p14:creationId xmlns:p14="http://schemas.microsoft.com/office/powerpoint/2010/main" val="22195291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07B4929-2088-4530-B153-C56BE2561901}" type="slidenum">
              <a:rPr lang="en-US" smtClean="0"/>
              <a:pPr>
                <a:defRPr/>
              </a:pPr>
              <a:t>‹#›</a:t>
            </a:fld>
            <a:endParaRPr lang="en-US" dirty="0"/>
          </a:p>
        </p:txBody>
      </p:sp>
    </p:spTree>
    <p:extLst>
      <p:ext uri="{BB962C8B-B14F-4D97-AF65-F5344CB8AC3E}">
        <p14:creationId xmlns:p14="http://schemas.microsoft.com/office/powerpoint/2010/main" val="6257842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BA523A8-C68C-4CC7-B673-CDFB3328D129}" type="slidenum">
              <a:rPr lang="en-US" smtClean="0"/>
              <a:pPr>
                <a:defRPr/>
              </a:pPr>
              <a:t>‹#›</a:t>
            </a:fld>
            <a:endParaRPr lang="en-US" dirty="0"/>
          </a:p>
        </p:txBody>
      </p:sp>
    </p:spTree>
    <p:extLst>
      <p:ext uri="{BB962C8B-B14F-4D97-AF65-F5344CB8AC3E}">
        <p14:creationId xmlns:p14="http://schemas.microsoft.com/office/powerpoint/2010/main" val="3313563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363CF05-B679-43F0-A2B9-AEE5D7E069E3}" type="slidenum">
              <a:rPr lang="en-US" smtClean="0"/>
              <a:pPr>
                <a:defRPr/>
              </a:pPr>
              <a:t>‹#›</a:t>
            </a:fld>
            <a:endParaRPr lang="en-US" dirty="0"/>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A363CF05-B679-43F0-A2B9-AEE5D7E069E3}" type="slidenum">
              <a:rPr lang="en-US" smtClean="0"/>
              <a:pPr>
                <a:defRPr/>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87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5.tiff"/><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41.jpeg"/><Relationship Id="rId4" Type="http://schemas.openxmlformats.org/officeDocument/2006/relationships/image" Target="../media/image40.tiff"/></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133600"/>
            <a:ext cx="8774723" cy="2693045"/>
          </a:xfrm>
          <a:prstGeom prst="rect">
            <a:avLst/>
          </a:prstGeom>
        </p:spPr>
        <p:txBody>
          <a:bodyPr wrap="square">
            <a:spAutoFit/>
          </a:bodyPr>
          <a:lstStyle/>
          <a:p>
            <a:pPr algn="ctr" eaLnBrk="0" hangingPunct="0">
              <a:defRPr/>
            </a:pPr>
            <a:endParaRPr lang="en-US" sz="900" b="1" i="1" dirty="0">
              <a:solidFill>
                <a:srgbClr val="000000"/>
              </a:solidFill>
              <a:latin typeface="+mn-lt"/>
              <a:cs typeface="Times New Roman" pitchFamily="18" charset="0"/>
            </a:endParaRPr>
          </a:p>
          <a:p>
            <a:pPr algn="ctr" eaLnBrk="0" hangingPunct="0">
              <a:defRPr/>
            </a:pPr>
            <a:r>
              <a:rPr lang="en-US" sz="4000" b="1" dirty="0">
                <a:solidFill>
                  <a:srgbClr val="000000"/>
                </a:solidFill>
                <a:latin typeface="+mn-lt"/>
                <a:cs typeface="Times New Roman" pitchFamily="18" charset="0"/>
              </a:rPr>
              <a:t>HACCP </a:t>
            </a:r>
          </a:p>
          <a:p>
            <a:pPr algn="ctr" eaLnBrk="0" hangingPunct="0">
              <a:defRPr/>
            </a:pPr>
            <a:r>
              <a:rPr lang="en-US" sz="4000" b="1" dirty="0">
                <a:solidFill>
                  <a:srgbClr val="000000"/>
                </a:solidFill>
                <a:latin typeface="+mn-lt"/>
                <a:cs typeface="Times New Roman" pitchFamily="18" charset="0"/>
              </a:rPr>
              <a:t>(Hazard Analysis Critical Control Point)  </a:t>
            </a:r>
          </a:p>
          <a:p>
            <a:pPr algn="ctr" eaLnBrk="0" hangingPunct="0">
              <a:defRPr/>
            </a:pPr>
            <a:r>
              <a:rPr lang="en-US" sz="4000" b="1" dirty="0">
                <a:solidFill>
                  <a:srgbClr val="000000"/>
                </a:solidFill>
                <a:latin typeface="+mn-lt"/>
                <a:cs typeface="Times New Roman" pitchFamily="18" charset="0"/>
              </a:rPr>
              <a:t>Training</a:t>
            </a:r>
          </a:p>
          <a:p>
            <a:pPr algn="ctr" eaLnBrk="0" hangingPunct="0">
              <a:defRPr/>
            </a:pPr>
            <a:r>
              <a:rPr lang="en-US" sz="4000" b="1" dirty="0">
                <a:solidFill>
                  <a:srgbClr val="000000"/>
                </a:solidFill>
                <a:latin typeface="+mn-lt"/>
                <a:cs typeface="Times New Roman" pitchFamily="18" charset="0"/>
              </a:rPr>
              <a:t> </a:t>
            </a:r>
          </a:p>
        </p:txBody>
      </p:sp>
      <p:sp>
        <p:nvSpPr>
          <p:cNvPr id="4" name="Footer Placeholder 3"/>
          <p:cNvSpPr>
            <a:spLocks noGrp="1"/>
          </p:cNvSpPr>
          <p:nvPr>
            <p:ph type="ftr" sz="quarter" idx="11"/>
          </p:nvPr>
        </p:nvSpPr>
        <p:spPr>
          <a:xfrm>
            <a:off x="2520462" y="6099423"/>
            <a:ext cx="6629400" cy="990600"/>
          </a:xfrm>
        </p:spPr>
        <p:txBody>
          <a:bodyPr/>
          <a:lstStyle/>
          <a:p>
            <a:r>
              <a:rPr lang="en-US" sz="2400" dirty="0">
                <a:solidFill>
                  <a:srgbClr val="000000"/>
                </a:solidFill>
                <a:latin typeface="+mn-lt"/>
              </a:rPr>
              <a:t>Provided by the LAUSD Food Services Division</a:t>
            </a:r>
          </a:p>
        </p:txBody>
      </p:sp>
      <p:pic>
        <p:nvPicPr>
          <p:cNvPr id="1026" name="Picture 2" descr="Food Services / About Us">
            <a:extLst>
              <a:ext uri="{FF2B5EF4-FFF2-40B4-BE49-F238E27FC236}">
                <a16:creationId xmlns:a16="http://schemas.microsoft.com/office/drawing/2014/main" id="{71743444-94B6-549C-BFC9-6566CD37C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758577"/>
            <a:ext cx="4762500" cy="80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104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600201"/>
            <a:ext cx="5486400" cy="3581400"/>
          </a:xfrm>
        </p:spPr>
        <p:txBody>
          <a:bodyPr>
            <a:noAutofit/>
          </a:bodyPr>
          <a:lstStyle/>
          <a:p>
            <a:pPr marL="0" lvl="1" indent="0">
              <a:spcBef>
                <a:spcPts val="0"/>
              </a:spcBef>
              <a:spcAft>
                <a:spcPts val="600"/>
              </a:spcAft>
              <a:buNone/>
            </a:pPr>
            <a:r>
              <a:rPr lang="en-US" dirty="0">
                <a:solidFill>
                  <a:srgbClr val="000000"/>
                </a:solidFill>
              </a:rPr>
              <a:t>Manager will inspect all packages for quality:</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Check frozen foods to ensure that they are all solid</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Inspect deliveries for signs of time-temperature abuse or contamination</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Store items promptly after receiving </a:t>
            </a:r>
          </a:p>
        </p:txBody>
      </p:sp>
      <p:sp>
        <p:nvSpPr>
          <p:cNvPr id="4" name="Rectangle 2"/>
          <p:cNvSpPr txBox="1">
            <a:spLocks noChangeArrowheads="1"/>
          </p:cNvSpPr>
          <p:nvPr/>
        </p:nvSpPr>
        <p:spPr bwMode="auto">
          <a:xfrm>
            <a:off x="0" y="274320"/>
            <a:ext cx="9144000" cy="1143000"/>
          </a:xfrm>
          <a:prstGeom prst="rect">
            <a:avLst/>
          </a:prstGeom>
          <a:solidFill>
            <a:srgbClr val="FDB827"/>
          </a:solidFill>
          <a:ln w="9525">
            <a:noFill/>
            <a:miter lim="800000"/>
            <a:headEnd/>
            <a:tailEnd/>
          </a:ln>
        </p:spPr>
        <p:txBody>
          <a:bodyPr bIns="91440" anchor="ctr"/>
          <a:lstStyle/>
          <a:p>
            <a:pPr marL="457200" defTabSz="914400" fontAlgn="base">
              <a:spcBef>
                <a:spcPct val="0"/>
              </a:spcBef>
              <a:spcAft>
                <a:spcPct val="0"/>
              </a:spcAft>
              <a:defRPr/>
            </a:pPr>
            <a:r>
              <a:rPr lang="en-US" sz="4000" b="1" dirty="0">
                <a:solidFill>
                  <a:srgbClr val="000000"/>
                </a:solidFill>
                <a:latin typeface="+mj-lt"/>
              </a:rPr>
              <a:t>Receiving</a:t>
            </a:r>
            <a:r>
              <a:rPr lang="en-US" sz="4000" b="1" i="1" dirty="0">
                <a:solidFill>
                  <a:schemeClr val="accent2">
                    <a:lumMod val="75000"/>
                  </a:schemeClr>
                </a:solidFill>
                <a:latin typeface="+mj-lt"/>
              </a:rPr>
              <a:t> </a:t>
            </a:r>
            <a:endParaRPr lang="en-US" sz="4000" b="1" dirty="0">
              <a:solidFill>
                <a:srgbClr val="000000"/>
              </a:solidFill>
              <a:latin typeface="+mj-lt"/>
              <a:ea typeface="+mj-ea"/>
              <a:cs typeface="+mj-cs"/>
            </a:endParaRPr>
          </a:p>
        </p:txBody>
      </p:sp>
      <p:pic>
        <p:nvPicPr>
          <p:cNvPr id="2" name="Picture 1">
            <a:extLst>
              <a:ext uri="{FF2B5EF4-FFF2-40B4-BE49-F238E27FC236}">
                <a16:creationId xmlns:a16="http://schemas.microsoft.com/office/drawing/2014/main" id="{57DA0BE3-2128-47E4-93E7-7AF660792A04}"/>
              </a:ext>
            </a:extLst>
          </p:cNvPr>
          <p:cNvPicPr>
            <a:picLocks noChangeAspect="1"/>
          </p:cNvPicPr>
          <p:nvPr/>
        </p:nvPicPr>
        <p:blipFill>
          <a:blip r:embed="rId3"/>
          <a:stretch>
            <a:fillRect/>
          </a:stretch>
        </p:blipFill>
        <p:spPr>
          <a:xfrm>
            <a:off x="5821498" y="2438400"/>
            <a:ext cx="2789102" cy="2789102"/>
          </a:xfrm>
          <a:prstGeom prst="rect">
            <a:avLst/>
          </a:prstGeom>
        </p:spPr>
      </p:pic>
    </p:spTree>
    <p:extLst>
      <p:ext uri="{BB962C8B-B14F-4D97-AF65-F5344CB8AC3E}">
        <p14:creationId xmlns:p14="http://schemas.microsoft.com/office/powerpoint/2010/main" val="3876387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69760"/>
          </a:xfrm>
        </p:spPr>
        <p:txBody>
          <a:bodyPr>
            <a:noAutofit/>
          </a:bodyPr>
          <a:lstStyle/>
          <a:p>
            <a:pPr marL="0" lvl="1" indent="0">
              <a:spcBef>
                <a:spcPts val="0"/>
              </a:spcBef>
              <a:spcAft>
                <a:spcPts val="600"/>
              </a:spcAft>
              <a:buNone/>
            </a:pPr>
            <a:r>
              <a:rPr lang="en-US" sz="2600" dirty="0">
                <a:solidFill>
                  <a:srgbClr val="000000"/>
                </a:solidFill>
              </a:rPr>
              <a:t>Temperature Control for Safety (TCS) foods must be stored out of the temperature danger zone of </a:t>
            </a:r>
            <a:r>
              <a:rPr lang="en-US" sz="2600" b="0" kern="1200" dirty="0">
                <a:solidFill>
                  <a:srgbClr val="030503"/>
                </a:solidFill>
                <a:effectLst/>
                <a:latin typeface="Arial" charset="0"/>
                <a:ea typeface="+mn-ea"/>
                <a:cs typeface="+mn-cs"/>
              </a:rPr>
              <a:t>41⁰F-135⁰F</a:t>
            </a:r>
            <a:endParaRPr lang="en-US" sz="2200" dirty="0">
              <a:solidFill>
                <a:srgbClr val="000000"/>
              </a:solidFill>
            </a:endParaRPr>
          </a:p>
          <a:p>
            <a:pPr marL="914400" lvl="1" indent="-457200">
              <a:spcBef>
                <a:spcPts val="0"/>
              </a:spcBef>
              <a:spcAft>
                <a:spcPts val="600"/>
              </a:spcAft>
              <a:buFont typeface="Wingdings" panose="05000000000000000000" pitchFamily="2" charset="2"/>
              <a:buChar char="Ø"/>
            </a:pPr>
            <a:r>
              <a:rPr lang="en-US" sz="2600" dirty="0">
                <a:solidFill>
                  <a:srgbClr val="000000"/>
                </a:solidFill>
              </a:rPr>
              <a:t>Label food with the Month/Date/Year received</a:t>
            </a:r>
          </a:p>
          <a:p>
            <a:pPr marL="1371600" lvl="4" indent="-457200">
              <a:spcBef>
                <a:spcPts val="0"/>
              </a:spcBef>
              <a:spcAft>
                <a:spcPts val="600"/>
              </a:spcAft>
              <a:buFont typeface="Arial" panose="020B0604020202020204" pitchFamily="34" charset="0"/>
              <a:buChar char="•"/>
            </a:pPr>
            <a:r>
              <a:rPr lang="en-US" sz="2400" dirty="0">
                <a:solidFill>
                  <a:srgbClr val="000000"/>
                </a:solidFill>
              </a:rPr>
              <a:t>Example: 12/8/20</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Rotate products using FIFO (First In, First Out)</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Store away from walls and floor for air circulation</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Food and supplies should be stored 6 inches off the floor to allow space to clean </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Prepared or opened foods should not be used pass the 7-day shelf life</a:t>
            </a:r>
          </a:p>
        </p:txBody>
      </p:sp>
      <p:sp>
        <p:nvSpPr>
          <p:cNvPr id="4" name="Rectangle 2"/>
          <p:cNvSpPr txBox="1">
            <a:spLocks noChangeArrowheads="1"/>
          </p:cNvSpPr>
          <p:nvPr/>
        </p:nvSpPr>
        <p:spPr bwMode="auto">
          <a:xfrm>
            <a:off x="0" y="274320"/>
            <a:ext cx="9144000" cy="1143000"/>
          </a:xfrm>
          <a:prstGeom prst="rect">
            <a:avLst/>
          </a:prstGeom>
          <a:solidFill>
            <a:srgbClr val="FDB827"/>
          </a:solidFill>
          <a:ln w="9525">
            <a:noFill/>
            <a:miter lim="800000"/>
            <a:headEnd/>
            <a:tailEnd/>
          </a:ln>
        </p:spPr>
        <p:txBody>
          <a:bodyPr bIns="91440" anchor="ctr"/>
          <a:lstStyle/>
          <a:p>
            <a:pPr marL="457200" defTabSz="914400" fontAlgn="base">
              <a:spcBef>
                <a:spcPct val="0"/>
              </a:spcBef>
              <a:spcAft>
                <a:spcPct val="0"/>
              </a:spcAft>
              <a:defRPr/>
            </a:pPr>
            <a:r>
              <a:rPr lang="en-US" sz="4000" b="1" dirty="0">
                <a:solidFill>
                  <a:srgbClr val="000000"/>
                </a:solidFill>
                <a:latin typeface="+mj-lt"/>
              </a:rPr>
              <a:t>Storing Potentially Hazardous Foods</a:t>
            </a:r>
            <a:endParaRPr lang="en-US" sz="4000" b="1" dirty="0">
              <a:solidFill>
                <a:srgbClr val="000000"/>
              </a:solidFill>
              <a:latin typeface="+mj-lt"/>
              <a:ea typeface="+mj-ea"/>
              <a:cs typeface="+mj-cs"/>
            </a:endParaRPr>
          </a:p>
        </p:txBody>
      </p:sp>
    </p:spTree>
    <p:extLst>
      <p:ext uri="{BB962C8B-B14F-4D97-AF65-F5344CB8AC3E}">
        <p14:creationId xmlns:p14="http://schemas.microsoft.com/office/powerpoint/2010/main" val="2751007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10019C-07D1-41B8-8275-7AC7F3E60237}"/>
              </a:ext>
            </a:extLst>
          </p:cNvPr>
          <p:cNvSpPr/>
          <p:nvPr/>
        </p:nvSpPr>
        <p:spPr>
          <a:xfrm>
            <a:off x="0" y="335757"/>
            <a:ext cx="9144000" cy="1020762"/>
          </a:xfrm>
          <a:prstGeom prst="rect">
            <a:avLst/>
          </a:prstGeom>
          <a:solidFill>
            <a:srgbClr val="FDB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743200" y="2595241"/>
            <a:ext cx="6251849" cy="5080733"/>
          </a:xfrm>
        </p:spPr>
        <p:txBody>
          <a:bodyPr>
            <a:noAutofit/>
          </a:bodyPr>
          <a:lstStyle/>
          <a:p>
            <a:pPr marL="914400" lvl="1" indent="-457200">
              <a:spcBef>
                <a:spcPts val="0"/>
              </a:spcBef>
              <a:spcAft>
                <a:spcPts val="600"/>
              </a:spcAft>
              <a:buFont typeface="Wingdings" panose="05000000000000000000" pitchFamily="2" charset="2"/>
              <a:buChar char="Ø"/>
            </a:pPr>
            <a:r>
              <a:rPr lang="en-US" sz="2600" dirty="0">
                <a:solidFill>
                  <a:srgbClr val="000000"/>
                </a:solidFill>
              </a:rPr>
              <a:t>Label food with Month/Date/Year received, Example: 12/8/20</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Rotate using FIFO (First In, First Out)</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Leave space to provide air circulation</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Store food and paper goods separate from chemicals</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Food and supplies should be stored away from walls and at least 6 inches off the floor</a:t>
            </a:r>
          </a:p>
        </p:txBody>
      </p:sp>
      <p:sp>
        <p:nvSpPr>
          <p:cNvPr id="4" name="Rectangle 2"/>
          <p:cNvSpPr txBox="1">
            <a:spLocks noChangeArrowheads="1"/>
          </p:cNvSpPr>
          <p:nvPr/>
        </p:nvSpPr>
        <p:spPr bwMode="auto">
          <a:xfrm>
            <a:off x="606151" y="380310"/>
            <a:ext cx="7744474" cy="879230"/>
          </a:xfrm>
          <a:prstGeom prst="rect">
            <a:avLst/>
          </a:prstGeom>
          <a:noFill/>
          <a:ln w="9525">
            <a:noFill/>
            <a:miter lim="800000"/>
            <a:headEnd/>
            <a:tailEnd/>
          </a:ln>
        </p:spPr>
        <p:txBody>
          <a:bodyPr bIns="91440" anchor="b"/>
          <a:lstStyle/>
          <a:p>
            <a:pPr defTabSz="914400" fontAlgn="base">
              <a:spcBef>
                <a:spcPct val="0"/>
              </a:spcBef>
              <a:spcAft>
                <a:spcPct val="0"/>
              </a:spcAft>
              <a:defRPr/>
            </a:pPr>
            <a:r>
              <a:rPr lang="en-US" sz="4000" b="1" dirty="0">
                <a:solidFill>
                  <a:srgbClr val="000000"/>
                </a:solidFill>
                <a:latin typeface="+mj-lt"/>
              </a:rPr>
              <a:t>Storing Dry Goods and Supplies</a:t>
            </a:r>
            <a:endParaRPr lang="en-US" sz="4000" b="1" dirty="0">
              <a:solidFill>
                <a:srgbClr val="000000"/>
              </a:solidFill>
              <a:latin typeface="+mj-lt"/>
              <a:ea typeface="+mj-ea"/>
              <a:cs typeface="+mj-cs"/>
            </a:endParaRPr>
          </a:p>
        </p:txBody>
      </p:sp>
      <p:pic>
        <p:nvPicPr>
          <p:cNvPr id="2" name="Picture 1">
            <a:extLst>
              <a:ext uri="{FF2B5EF4-FFF2-40B4-BE49-F238E27FC236}">
                <a16:creationId xmlns:a16="http://schemas.microsoft.com/office/drawing/2014/main" id="{66092122-D8A8-4AF4-AD3A-6917FECA4692}"/>
              </a:ext>
            </a:extLst>
          </p:cNvPr>
          <p:cNvPicPr>
            <a:picLocks noChangeAspect="1"/>
          </p:cNvPicPr>
          <p:nvPr/>
        </p:nvPicPr>
        <p:blipFill>
          <a:blip r:embed="rId3"/>
          <a:stretch>
            <a:fillRect/>
          </a:stretch>
        </p:blipFill>
        <p:spPr>
          <a:xfrm>
            <a:off x="304800" y="3185461"/>
            <a:ext cx="2776506" cy="2085039"/>
          </a:xfrm>
          <a:prstGeom prst="rect">
            <a:avLst/>
          </a:prstGeom>
        </p:spPr>
      </p:pic>
      <p:sp>
        <p:nvSpPr>
          <p:cNvPr id="7" name="TextBox 6">
            <a:extLst>
              <a:ext uri="{FF2B5EF4-FFF2-40B4-BE49-F238E27FC236}">
                <a16:creationId xmlns:a16="http://schemas.microsoft.com/office/drawing/2014/main" id="{6FF2BB34-C2FC-4E17-95B4-C3114CE389F2}"/>
              </a:ext>
            </a:extLst>
          </p:cNvPr>
          <p:cNvSpPr txBox="1"/>
          <p:nvPr/>
        </p:nvSpPr>
        <p:spPr>
          <a:xfrm>
            <a:off x="457199" y="1595582"/>
            <a:ext cx="8305801" cy="954107"/>
          </a:xfrm>
          <a:prstGeom prst="rect">
            <a:avLst/>
          </a:prstGeom>
          <a:noFill/>
        </p:spPr>
        <p:txBody>
          <a:bodyPr wrap="square">
            <a:spAutoFit/>
          </a:bodyPr>
          <a:lstStyle/>
          <a:p>
            <a:pPr marL="0" lvl="1" indent="0">
              <a:spcBef>
                <a:spcPts val="0"/>
              </a:spcBef>
              <a:spcAft>
                <a:spcPts val="600"/>
              </a:spcAft>
              <a:buNone/>
            </a:pPr>
            <a:r>
              <a:rPr lang="en-US" sz="2800" dirty="0">
                <a:solidFill>
                  <a:srgbClr val="000000"/>
                </a:solidFill>
                <a:latin typeface="+mn-lt"/>
              </a:rPr>
              <a:t>Keep the dry goods storeroom clean, dry and follow safe food storage practices.</a:t>
            </a:r>
          </a:p>
        </p:txBody>
      </p:sp>
    </p:spTree>
    <p:extLst>
      <p:ext uri="{BB962C8B-B14F-4D97-AF65-F5344CB8AC3E}">
        <p14:creationId xmlns:p14="http://schemas.microsoft.com/office/powerpoint/2010/main" val="198790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533"/>
            <a:ext cx="9144000" cy="1143000"/>
          </a:xfrm>
          <a:solidFill>
            <a:srgbClr val="FDB827"/>
          </a:solidFill>
        </p:spPr>
        <p:txBody>
          <a:bodyPr>
            <a:normAutofit/>
          </a:bodyPr>
          <a:lstStyle/>
          <a:p>
            <a:pPr marL="457200" algn="l"/>
            <a:r>
              <a:rPr lang="en-US" sz="4000" b="1" dirty="0">
                <a:solidFill>
                  <a:srgbClr val="000000"/>
                </a:solidFill>
              </a:rPr>
              <a:t>Preparation</a:t>
            </a:r>
          </a:p>
        </p:txBody>
      </p:sp>
      <p:sp>
        <p:nvSpPr>
          <p:cNvPr id="3" name="Content Placeholder 2"/>
          <p:cNvSpPr>
            <a:spLocks noGrp="1"/>
          </p:cNvSpPr>
          <p:nvPr>
            <p:ph idx="1"/>
          </p:nvPr>
        </p:nvSpPr>
        <p:spPr>
          <a:xfrm>
            <a:off x="457200" y="1600200"/>
            <a:ext cx="5305613" cy="4613861"/>
          </a:xfrm>
        </p:spPr>
        <p:txBody>
          <a:bodyPr>
            <a:noAutofit/>
          </a:bodyPr>
          <a:lstStyle/>
          <a:p>
            <a:pPr marL="0" lvl="1" indent="0">
              <a:spcBef>
                <a:spcPts val="0"/>
              </a:spcBef>
              <a:spcAft>
                <a:spcPts val="600"/>
              </a:spcAft>
              <a:buNone/>
              <a:defRPr/>
            </a:pPr>
            <a:r>
              <a:rPr lang="en-US" dirty="0">
                <a:solidFill>
                  <a:srgbClr val="030503"/>
                </a:solidFill>
              </a:rPr>
              <a:t>Prepare food on clean and sanitize workstations, using clean cutting boards and utensils. </a:t>
            </a:r>
          </a:p>
          <a:p>
            <a:pPr marL="0" lvl="1" indent="0">
              <a:spcBef>
                <a:spcPts val="0"/>
              </a:spcBef>
              <a:spcAft>
                <a:spcPts val="600"/>
              </a:spcAft>
              <a:buNone/>
              <a:defRPr/>
            </a:pPr>
            <a:r>
              <a:rPr lang="en-US" dirty="0">
                <a:solidFill>
                  <a:srgbClr val="030503"/>
                </a:solidFill>
              </a:rPr>
              <a:t>Prevent time-temperature abuse:</a:t>
            </a:r>
          </a:p>
          <a:p>
            <a:pPr marL="914400" lvl="1" indent="-457200" eaLnBrk="1" hangingPunct="1">
              <a:spcBef>
                <a:spcPts val="0"/>
              </a:spcBef>
              <a:spcAft>
                <a:spcPts val="600"/>
              </a:spcAft>
              <a:buFont typeface="Wingdings" panose="05000000000000000000" pitchFamily="2" charset="2"/>
              <a:buChar char="Ø"/>
              <a:defRPr/>
            </a:pPr>
            <a:r>
              <a:rPr lang="en-US" sz="2600" dirty="0">
                <a:solidFill>
                  <a:srgbClr val="030503"/>
                </a:solidFill>
              </a:rPr>
              <a:t>Only remove as much food from the cooler as you can prep in a short period of time</a:t>
            </a:r>
          </a:p>
          <a:p>
            <a:pPr marL="914400" lvl="1" indent="-457200" eaLnBrk="1" hangingPunct="1">
              <a:spcBef>
                <a:spcPts val="0"/>
              </a:spcBef>
              <a:spcAft>
                <a:spcPts val="600"/>
              </a:spcAft>
              <a:buFont typeface="Wingdings" panose="05000000000000000000" pitchFamily="2" charset="2"/>
              <a:buChar char="Ø"/>
              <a:defRPr/>
            </a:pPr>
            <a:r>
              <a:rPr lang="en-US" sz="2600" dirty="0">
                <a:solidFill>
                  <a:srgbClr val="030503"/>
                </a:solidFill>
              </a:rPr>
              <a:t>Return prepped food to the cooler or cook it as quickly as possible</a:t>
            </a:r>
          </a:p>
          <a:p>
            <a:pPr marL="0" indent="0">
              <a:buNone/>
            </a:pPr>
            <a:endParaRPr lang="en-US" sz="2200" dirty="0">
              <a:solidFill>
                <a:srgbClr val="000000"/>
              </a:solidFill>
            </a:endParaRPr>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13</a:t>
            </a:fld>
            <a:endParaRPr lang="en-US" dirty="0"/>
          </a:p>
        </p:txBody>
      </p:sp>
      <p:pic>
        <p:nvPicPr>
          <p:cNvPr id="8" name="Picture 7">
            <a:extLst>
              <a:ext uri="{FF2B5EF4-FFF2-40B4-BE49-F238E27FC236}">
                <a16:creationId xmlns:a16="http://schemas.microsoft.com/office/drawing/2014/main" id="{7513E216-642A-4C02-BEC7-E725478E08B6}"/>
              </a:ext>
            </a:extLst>
          </p:cNvPr>
          <p:cNvPicPr>
            <a:picLocks noChangeAspect="1"/>
          </p:cNvPicPr>
          <p:nvPr/>
        </p:nvPicPr>
        <p:blipFill rotWithShape="1">
          <a:blip r:embed="rId3"/>
          <a:srcRect r="-2" b="36961"/>
          <a:stretch/>
        </p:blipFill>
        <p:spPr>
          <a:xfrm>
            <a:off x="5726382" y="1828800"/>
            <a:ext cx="2960418" cy="3317670"/>
          </a:xfrm>
          <a:prstGeom prst="rect">
            <a:avLst/>
          </a:prstGeom>
          <a:noFill/>
        </p:spPr>
      </p:pic>
    </p:spTree>
    <p:extLst>
      <p:ext uri="{BB962C8B-B14F-4D97-AF65-F5344CB8AC3E}">
        <p14:creationId xmlns:p14="http://schemas.microsoft.com/office/powerpoint/2010/main" val="4019518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85171E-0937-42B6-8620-5ED67FC9D5EA}"/>
              </a:ext>
            </a:extLst>
          </p:cNvPr>
          <p:cNvSpPr/>
          <p:nvPr/>
        </p:nvSpPr>
        <p:spPr>
          <a:xfrm>
            <a:off x="0" y="335757"/>
            <a:ext cx="9144000" cy="1020762"/>
          </a:xfrm>
          <a:prstGeom prst="rect">
            <a:avLst/>
          </a:prstGeom>
          <a:solidFill>
            <a:srgbClr val="FDB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550025" y="291263"/>
            <a:ext cx="8229600" cy="1143000"/>
          </a:xfrm>
        </p:spPr>
        <p:txBody>
          <a:bodyPr>
            <a:normAutofit/>
          </a:bodyPr>
          <a:lstStyle/>
          <a:p>
            <a:pPr algn="l"/>
            <a:r>
              <a:rPr lang="en-US" sz="4000" b="1" dirty="0">
                <a:solidFill>
                  <a:srgbClr val="000000"/>
                </a:solidFill>
              </a:rPr>
              <a:t>Storing Cold Prepared Food </a:t>
            </a:r>
          </a:p>
        </p:txBody>
      </p:sp>
      <p:sp>
        <p:nvSpPr>
          <p:cNvPr id="6" name="Content Placeholder 5"/>
          <p:cNvSpPr>
            <a:spLocks noGrp="1"/>
          </p:cNvSpPr>
          <p:nvPr>
            <p:ph idx="1"/>
          </p:nvPr>
        </p:nvSpPr>
        <p:spPr>
          <a:xfrm>
            <a:off x="457200" y="1600200"/>
            <a:ext cx="4419600" cy="3922776"/>
          </a:xfrm>
        </p:spPr>
        <p:txBody>
          <a:bodyPr/>
          <a:lstStyle/>
          <a:p>
            <a:pPr marL="0" lvl="1" indent="0">
              <a:spcBef>
                <a:spcPts val="0"/>
              </a:spcBef>
              <a:spcAft>
                <a:spcPts val="600"/>
              </a:spcAft>
              <a:buNone/>
            </a:pPr>
            <a:r>
              <a:rPr lang="en-US" dirty="0">
                <a:solidFill>
                  <a:srgbClr val="000000"/>
                </a:solidFill>
              </a:rPr>
              <a:t>All prepared cold food items must remain in a refrigerator holding unit until ready for cooking or service.</a:t>
            </a:r>
          </a:p>
          <a:p>
            <a:pPr marL="914400" lvl="2" indent="-457200">
              <a:spcBef>
                <a:spcPts val="0"/>
              </a:spcBef>
              <a:spcAft>
                <a:spcPts val="600"/>
              </a:spcAft>
              <a:buFont typeface="Wingdings" panose="05000000000000000000" pitchFamily="2" charset="2"/>
              <a:buChar char="Ø"/>
            </a:pPr>
            <a:r>
              <a:rPr lang="en-US" sz="2600" dirty="0">
                <a:solidFill>
                  <a:srgbClr val="000000"/>
                </a:solidFill>
              </a:rPr>
              <a:t>Food must be kept cold at 41° or lower</a:t>
            </a:r>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14</a:t>
            </a:fld>
            <a:endParaRPr lang="en-US" dirty="0"/>
          </a:p>
        </p:txBody>
      </p:sp>
      <p:pic>
        <p:nvPicPr>
          <p:cNvPr id="2" name="Picture 1">
            <a:extLst>
              <a:ext uri="{FF2B5EF4-FFF2-40B4-BE49-F238E27FC236}">
                <a16:creationId xmlns:a16="http://schemas.microsoft.com/office/drawing/2014/main" id="{252EFFB6-3EF1-4403-8C58-9BB371A70E4E}"/>
              </a:ext>
            </a:extLst>
          </p:cNvPr>
          <p:cNvPicPr>
            <a:picLocks noChangeAspect="1"/>
          </p:cNvPicPr>
          <p:nvPr/>
        </p:nvPicPr>
        <p:blipFill rotWithShape="1">
          <a:blip r:embed="rId3"/>
          <a:srcRect r="26911"/>
          <a:stretch/>
        </p:blipFill>
        <p:spPr>
          <a:xfrm>
            <a:off x="5195697" y="2324100"/>
            <a:ext cx="3517150" cy="2209800"/>
          </a:xfrm>
          <a:prstGeom prst="rect">
            <a:avLst/>
          </a:prstGeom>
        </p:spPr>
      </p:pic>
    </p:spTree>
    <p:extLst>
      <p:ext uri="{BB962C8B-B14F-4D97-AF65-F5344CB8AC3E}">
        <p14:creationId xmlns:p14="http://schemas.microsoft.com/office/powerpoint/2010/main" val="1195501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E85171E-0937-42B6-8620-5ED67FC9D5EA}"/>
              </a:ext>
            </a:extLst>
          </p:cNvPr>
          <p:cNvSpPr/>
          <p:nvPr/>
        </p:nvSpPr>
        <p:spPr>
          <a:xfrm>
            <a:off x="0" y="335757"/>
            <a:ext cx="9144000" cy="1020762"/>
          </a:xfrm>
          <a:prstGeom prst="rect">
            <a:avLst/>
          </a:prstGeom>
          <a:solidFill>
            <a:srgbClr val="FDB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550025" y="291263"/>
            <a:ext cx="8229600" cy="1143000"/>
          </a:xfrm>
        </p:spPr>
        <p:txBody>
          <a:bodyPr>
            <a:normAutofit/>
          </a:bodyPr>
          <a:lstStyle/>
          <a:p>
            <a:pPr algn="l"/>
            <a:r>
              <a:rPr lang="en-US" sz="4000" b="1" dirty="0">
                <a:solidFill>
                  <a:srgbClr val="000000"/>
                </a:solidFill>
              </a:rPr>
              <a:t>Storing Hot Prepared Food </a:t>
            </a:r>
          </a:p>
        </p:txBody>
      </p:sp>
      <p:sp>
        <p:nvSpPr>
          <p:cNvPr id="6" name="Content Placeholder 5"/>
          <p:cNvSpPr>
            <a:spLocks noGrp="1"/>
          </p:cNvSpPr>
          <p:nvPr>
            <p:ph idx="1"/>
          </p:nvPr>
        </p:nvSpPr>
        <p:spPr>
          <a:xfrm>
            <a:off x="4191000" y="1823043"/>
            <a:ext cx="4326775" cy="3921370"/>
          </a:xfrm>
        </p:spPr>
        <p:txBody>
          <a:bodyPr/>
          <a:lstStyle/>
          <a:p>
            <a:pPr marL="0" lvl="1" indent="0">
              <a:spcBef>
                <a:spcPts val="0"/>
              </a:spcBef>
              <a:spcAft>
                <a:spcPts val="600"/>
              </a:spcAft>
              <a:buNone/>
            </a:pPr>
            <a:r>
              <a:rPr lang="en-US" sz="2600" dirty="0">
                <a:solidFill>
                  <a:srgbClr val="000000"/>
                </a:solidFill>
              </a:rPr>
              <a:t>After cooking, hot food must be placed inside a hot holding food cabinet until ready to be served. </a:t>
            </a:r>
          </a:p>
          <a:p>
            <a:pPr marL="914400" lvl="2" indent="-457200">
              <a:spcBef>
                <a:spcPts val="0"/>
              </a:spcBef>
              <a:spcAft>
                <a:spcPts val="600"/>
              </a:spcAft>
              <a:buFont typeface="Wingdings" panose="05000000000000000000" pitchFamily="2" charset="2"/>
              <a:buChar char="Ø"/>
            </a:pPr>
            <a:r>
              <a:rPr lang="en-US" dirty="0">
                <a:solidFill>
                  <a:srgbClr val="000000"/>
                </a:solidFill>
              </a:rPr>
              <a:t>Hot food must be kept at a temperature of 135° or above</a:t>
            </a:r>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15</a:t>
            </a:fld>
            <a:endParaRPr lang="en-US" dirty="0"/>
          </a:p>
        </p:txBody>
      </p:sp>
      <p:pic>
        <p:nvPicPr>
          <p:cNvPr id="3" name="Picture 2">
            <a:extLst>
              <a:ext uri="{FF2B5EF4-FFF2-40B4-BE49-F238E27FC236}">
                <a16:creationId xmlns:a16="http://schemas.microsoft.com/office/drawing/2014/main" id="{7FF1173B-5769-4601-9FBA-178ECF8D4B45}"/>
              </a:ext>
            </a:extLst>
          </p:cNvPr>
          <p:cNvPicPr>
            <a:picLocks noChangeAspect="1"/>
          </p:cNvPicPr>
          <p:nvPr/>
        </p:nvPicPr>
        <p:blipFill>
          <a:blip r:embed="rId3"/>
          <a:stretch>
            <a:fillRect/>
          </a:stretch>
        </p:blipFill>
        <p:spPr>
          <a:xfrm>
            <a:off x="276762" y="1636109"/>
            <a:ext cx="4295238" cy="4295238"/>
          </a:xfrm>
          <a:prstGeom prst="rect">
            <a:avLst/>
          </a:prstGeom>
        </p:spPr>
      </p:pic>
    </p:spTree>
    <p:extLst>
      <p:ext uri="{BB962C8B-B14F-4D97-AF65-F5344CB8AC3E}">
        <p14:creationId xmlns:p14="http://schemas.microsoft.com/office/powerpoint/2010/main" val="495914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8CF1DF-B190-485E-9183-EEB661897D5C}"/>
              </a:ext>
            </a:extLst>
          </p:cNvPr>
          <p:cNvSpPr/>
          <p:nvPr/>
        </p:nvSpPr>
        <p:spPr>
          <a:xfrm>
            <a:off x="0" y="335757"/>
            <a:ext cx="9144000" cy="1020762"/>
          </a:xfrm>
          <a:prstGeom prst="rect">
            <a:avLst/>
          </a:prstGeom>
          <a:solidFill>
            <a:srgbClr val="FDB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576350" y="324513"/>
            <a:ext cx="8229600" cy="1143000"/>
          </a:xfrm>
        </p:spPr>
        <p:txBody>
          <a:bodyPr>
            <a:normAutofit/>
          </a:bodyPr>
          <a:lstStyle/>
          <a:p>
            <a:pPr algn="l"/>
            <a:r>
              <a:rPr lang="en-US" sz="4000" b="1" dirty="0">
                <a:solidFill>
                  <a:srgbClr val="000000"/>
                </a:solidFill>
              </a:rPr>
              <a:t>Serving</a:t>
            </a:r>
          </a:p>
        </p:txBody>
      </p:sp>
      <p:sp>
        <p:nvSpPr>
          <p:cNvPr id="6" name="Content Placeholder 5"/>
          <p:cNvSpPr>
            <a:spLocks noGrp="1"/>
          </p:cNvSpPr>
          <p:nvPr>
            <p:ph idx="1"/>
          </p:nvPr>
        </p:nvSpPr>
        <p:spPr>
          <a:xfrm>
            <a:off x="609600" y="1524000"/>
            <a:ext cx="8229600" cy="4525963"/>
          </a:xfrm>
        </p:spPr>
        <p:txBody>
          <a:bodyPr>
            <a:normAutofit/>
          </a:bodyPr>
          <a:lstStyle/>
          <a:p>
            <a:pPr marL="0" indent="0">
              <a:buNone/>
            </a:pPr>
            <a:r>
              <a:rPr lang="en-US" sz="2800" dirty="0">
                <a:solidFill>
                  <a:srgbClr val="000000"/>
                </a:solidFill>
              </a:rPr>
              <a:t>Foods must be at the proper temperature before they are served to customers.</a:t>
            </a:r>
            <a:endParaRPr lang="en-US" dirty="0">
              <a:solidFill>
                <a:srgbClr val="000000"/>
              </a:solidFill>
            </a:endParaRPr>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16</a:t>
            </a:fld>
            <a:endParaRPr lang="en-US" dirty="0"/>
          </a:p>
        </p:txBody>
      </p:sp>
      <p:pic>
        <p:nvPicPr>
          <p:cNvPr id="3" name="Picture 2">
            <a:extLst>
              <a:ext uri="{FF2B5EF4-FFF2-40B4-BE49-F238E27FC236}">
                <a16:creationId xmlns:a16="http://schemas.microsoft.com/office/drawing/2014/main" id="{65718057-3B95-480D-86DF-3912638F8E88}"/>
              </a:ext>
            </a:extLst>
          </p:cNvPr>
          <p:cNvPicPr>
            <a:picLocks noChangeAspect="1"/>
          </p:cNvPicPr>
          <p:nvPr/>
        </p:nvPicPr>
        <p:blipFill>
          <a:blip r:embed="rId3"/>
          <a:stretch>
            <a:fillRect/>
          </a:stretch>
        </p:blipFill>
        <p:spPr>
          <a:xfrm>
            <a:off x="5750554" y="3186109"/>
            <a:ext cx="3088646" cy="2122491"/>
          </a:xfrm>
          <a:prstGeom prst="rect">
            <a:avLst/>
          </a:prstGeom>
        </p:spPr>
      </p:pic>
      <p:sp>
        <p:nvSpPr>
          <p:cNvPr id="9" name="Content Placeholder 5">
            <a:extLst>
              <a:ext uri="{FF2B5EF4-FFF2-40B4-BE49-F238E27FC236}">
                <a16:creationId xmlns:a16="http://schemas.microsoft.com/office/drawing/2014/main" id="{1721B474-AED6-47FD-B78F-AE7E12A18E36}"/>
              </a:ext>
            </a:extLst>
          </p:cNvPr>
          <p:cNvSpPr txBox="1">
            <a:spLocks/>
          </p:cNvSpPr>
          <p:nvPr/>
        </p:nvSpPr>
        <p:spPr>
          <a:xfrm>
            <a:off x="304800" y="2438400"/>
            <a:ext cx="5181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lvl="1" indent="-457200" fontAlgn="auto">
              <a:spcBef>
                <a:spcPts val="0"/>
              </a:spcBef>
              <a:spcAft>
                <a:spcPts val="600"/>
              </a:spcAft>
              <a:buFont typeface="Wingdings" panose="05000000000000000000" pitchFamily="2" charset="2"/>
              <a:buChar char="Ø"/>
            </a:pPr>
            <a:r>
              <a:rPr lang="en-US" sz="2600" dirty="0">
                <a:solidFill>
                  <a:srgbClr val="000000"/>
                </a:solidFill>
              </a:rPr>
              <a:t>Record temperatures on the Food Temperature Log</a:t>
            </a:r>
          </a:p>
          <a:p>
            <a:pPr marL="914400" lvl="1" indent="-457200" fontAlgn="auto">
              <a:spcAft>
                <a:spcPts val="600"/>
              </a:spcAft>
              <a:buFont typeface="Wingdings" panose="05000000000000000000" pitchFamily="2" charset="2"/>
              <a:buChar char="Ø"/>
            </a:pPr>
            <a:r>
              <a:rPr lang="en-US" sz="2600" dirty="0">
                <a:solidFill>
                  <a:srgbClr val="000000"/>
                </a:solidFill>
              </a:rPr>
              <a:t>Corrective actions must be taken when temperatures fall into the temperature danger zone</a:t>
            </a:r>
          </a:p>
          <a:p>
            <a:pPr marL="1371600" lvl="3" indent="-457200" fontAlgn="auto">
              <a:spcBef>
                <a:spcPts val="0"/>
              </a:spcBef>
              <a:spcAft>
                <a:spcPts val="600"/>
              </a:spcAft>
              <a:buFont typeface="Arial" panose="020B0604020202020204" pitchFamily="34" charset="0"/>
              <a:buChar char="•"/>
            </a:pPr>
            <a:r>
              <a:rPr lang="en-US" sz="2400" dirty="0">
                <a:solidFill>
                  <a:srgbClr val="000000"/>
                </a:solidFill>
              </a:rPr>
              <a:t>Reheat the food item to 165° for 15 seconds</a:t>
            </a:r>
          </a:p>
          <a:p>
            <a:pPr marL="1371600" lvl="3" indent="-457200" fontAlgn="auto">
              <a:spcBef>
                <a:spcPts val="0"/>
              </a:spcBef>
              <a:spcAft>
                <a:spcPts val="600"/>
              </a:spcAft>
              <a:buFont typeface="Arial" panose="020B0604020202020204" pitchFamily="34" charset="0"/>
              <a:buChar char="•"/>
            </a:pPr>
            <a:r>
              <a:rPr lang="en-US" sz="2400" dirty="0">
                <a:solidFill>
                  <a:srgbClr val="000000"/>
                </a:solidFill>
              </a:rPr>
              <a:t>Discard if necessary</a:t>
            </a:r>
          </a:p>
          <a:p>
            <a:pPr marL="914400" lvl="2" indent="0" fontAlgn="auto">
              <a:spcBef>
                <a:spcPts val="0"/>
              </a:spcBef>
              <a:spcAft>
                <a:spcPts val="0"/>
              </a:spcAft>
              <a:buFont typeface="Arial"/>
              <a:buNone/>
            </a:pPr>
            <a:endParaRPr lang="en-US" dirty="0">
              <a:solidFill>
                <a:srgbClr val="000000"/>
              </a:solidFill>
            </a:endParaRPr>
          </a:p>
        </p:txBody>
      </p:sp>
    </p:spTree>
    <p:extLst>
      <p:ext uri="{BB962C8B-B14F-4D97-AF65-F5344CB8AC3E}">
        <p14:creationId xmlns:p14="http://schemas.microsoft.com/office/powerpoint/2010/main" val="3900411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274320"/>
            <a:ext cx="9144000" cy="1143000"/>
          </a:xfrm>
          <a:prstGeom prst="rect">
            <a:avLst/>
          </a:prstGeom>
          <a:solidFill>
            <a:srgbClr val="FDB827"/>
          </a:solidFill>
          <a:ln w="9525">
            <a:noFill/>
            <a:miter lim="800000"/>
            <a:headEnd/>
            <a:tailEnd/>
          </a:ln>
        </p:spPr>
        <p:txBody>
          <a:bodyPr bIns="91440" anchor="ctr"/>
          <a:lstStyle/>
          <a:p>
            <a:pPr marL="457200" defTabSz="914400" fontAlgn="base">
              <a:spcBef>
                <a:spcPct val="0"/>
              </a:spcBef>
              <a:spcAft>
                <a:spcPct val="0"/>
              </a:spcAft>
              <a:defRPr/>
            </a:pPr>
            <a:r>
              <a:rPr lang="en-US" sz="4000" b="1" dirty="0">
                <a:solidFill>
                  <a:srgbClr val="000000"/>
                </a:solidFill>
                <a:latin typeface="+mj-lt"/>
                <a:ea typeface="+mj-ea"/>
                <a:cs typeface="+mj-cs"/>
              </a:rPr>
              <a:t>HACCP Plan Topics</a:t>
            </a:r>
          </a:p>
        </p:txBody>
      </p:sp>
      <p:sp>
        <p:nvSpPr>
          <p:cNvPr id="4" name="Content Placeholder 3"/>
          <p:cNvSpPr>
            <a:spLocks noGrp="1"/>
          </p:cNvSpPr>
          <p:nvPr>
            <p:ph idx="1"/>
          </p:nvPr>
        </p:nvSpPr>
        <p:spPr>
          <a:xfrm>
            <a:off x="387263" y="2799423"/>
            <a:ext cx="2681271" cy="3886200"/>
          </a:xfrm>
        </p:spPr>
        <p:txBody>
          <a:bodyPr/>
          <a:lstStyle/>
          <a:p>
            <a:pPr marL="0" indent="0" algn="ctr">
              <a:spcBef>
                <a:spcPts val="0"/>
              </a:spcBef>
              <a:spcAft>
                <a:spcPts val="600"/>
              </a:spcAft>
              <a:buNone/>
            </a:pPr>
            <a:r>
              <a:rPr lang="en-US" sz="2800" dirty="0">
                <a:solidFill>
                  <a:srgbClr val="000000"/>
                </a:solidFill>
              </a:rPr>
              <a:t>An effective HACCP plan includes detailed systems in the  following areas:</a:t>
            </a:r>
            <a:endParaRPr lang="en-US" sz="200" dirty="0">
              <a:solidFill>
                <a:srgbClr val="000000"/>
              </a:solidFill>
            </a:endParaRPr>
          </a:p>
        </p:txBody>
      </p:sp>
      <p:grpSp>
        <p:nvGrpSpPr>
          <p:cNvPr id="8" name="Group 7">
            <a:extLst>
              <a:ext uri="{FF2B5EF4-FFF2-40B4-BE49-F238E27FC236}">
                <a16:creationId xmlns:a16="http://schemas.microsoft.com/office/drawing/2014/main" id="{9019492D-8983-4623-A8DA-071E566040F5}"/>
              </a:ext>
            </a:extLst>
          </p:cNvPr>
          <p:cNvGrpSpPr/>
          <p:nvPr/>
        </p:nvGrpSpPr>
        <p:grpSpPr>
          <a:xfrm>
            <a:off x="3398148" y="2225545"/>
            <a:ext cx="5136252" cy="4522854"/>
            <a:chOff x="2636094" y="2702527"/>
            <a:chExt cx="5136252" cy="4522854"/>
          </a:xfrm>
        </p:grpSpPr>
        <p:sp>
          <p:nvSpPr>
            <p:cNvPr id="9" name="Oval 8">
              <a:extLst>
                <a:ext uri="{FF2B5EF4-FFF2-40B4-BE49-F238E27FC236}">
                  <a16:creationId xmlns:a16="http://schemas.microsoft.com/office/drawing/2014/main" id="{83C44456-A598-4B79-BB58-DF4A76F6EE6A}"/>
                </a:ext>
              </a:extLst>
            </p:cNvPr>
            <p:cNvSpPr/>
            <p:nvPr/>
          </p:nvSpPr>
          <p:spPr>
            <a:xfrm>
              <a:off x="3284887" y="2790541"/>
              <a:ext cx="3657600" cy="3657600"/>
            </a:xfrm>
            <a:prstGeom prst="ellipse">
              <a:avLst/>
            </a:prstGeom>
            <a:noFill/>
            <a:ln w="57150">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565A7F17-C4EE-46D4-A54E-27BAA70DEA41}"/>
                </a:ext>
              </a:extLst>
            </p:cNvPr>
            <p:cNvSpPr/>
            <p:nvPr/>
          </p:nvSpPr>
          <p:spPr>
            <a:xfrm>
              <a:off x="2636094" y="2790541"/>
              <a:ext cx="1554480" cy="1554480"/>
            </a:xfrm>
            <a:prstGeom prst="ellipse">
              <a:avLst/>
            </a:prstGeom>
            <a:solidFill>
              <a:srgbClr val="FB7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a:extLst>
                <a:ext uri="{FF2B5EF4-FFF2-40B4-BE49-F238E27FC236}">
                  <a16:creationId xmlns:a16="http://schemas.microsoft.com/office/drawing/2014/main" id="{AD2F6997-45EB-4F7B-8EDF-9FC096379FC7}"/>
                </a:ext>
              </a:extLst>
            </p:cNvPr>
            <p:cNvSpPr/>
            <p:nvPr/>
          </p:nvSpPr>
          <p:spPr>
            <a:xfrm>
              <a:off x="6104079" y="4727379"/>
              <a:ext cx="1554480" cy="1554480"/>
            </a:xfrm>
            <a:prstGeom prst="ellipse">
              <a:avLst/>
            </a:prstGeom>
            <a:solidFill>
              <a:srgbClr val="FB7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a:extLst>
                <a:ext uri="{FF2B5EF4-FFF2-40B4-BE49-F238E27FC236}">
                  <a16:creationId xmlns:a16="http://schemas.microsoft.com/office/drawing/2014/main" id="{3CB91A67-1267-466A-8E70-D785DF117395}"/>
                </a:ext>
              </a:extLst>
            </p:cNvPr>
            <p:cNvSpPr/>
            <p:nvPr/>
          </p:nvSpPr>
          <p:spPr>
            <a:xfrm>
              <a:off x="4409600" y="5670901"/>
              <a:ext cx="1554480" cy="1554480"/>
            </a:xfrm>
            <a:prstGeom prst="ellipse">
              <a:avLst/>
            </a:prstGeom>
            <a:solidFill>
              <a:srgbClr val="FB7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a:extLst>
                <a:ext uri="{FF2B5EF4-FFF2-40B4-BE49-F238E27FC236}">
                  <a16:creationId xmlns:a16="http://schemas.microsoft.com/office/drawing/2014/main" id="{5BAF1FCD-6CFC-479C-8026-B8FD3B7CE61E}"/>
                </a:ext>
              </a:extLst>
            </p:cNvPr>
            <p:cNvSpPr/>
            <p:nvPr/>
          </p:nvSpPr>
          <p:spPr>
            <a:xfrm>
              <a:off x="6217866" y="2702527"/>
              <a:ext cx="1554480" cy="1554480"/>
            </a:xfrm>
            <a:prstGeom prst="ellipse">
              <a:avLst/>
            </a:prstGeom>
            <a:solidFill>
              <a:srgbClr val="FB7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a:extLst>
                <a:ext uri="{FF2B5EF4-FFF2-40B4-BE49-F238E27FC236}">
                  <a16:creationId xmlns:a16="http://schemas.microsoft.com/office/drawing/2014/main" id="{2DFA5473-A1F5-4B50-9244-2D39E0639F7B}"/>
                </a:ext>
              </a:extLst>
            </p:cNvPr>
            <p:cNvSpPr/>
            <p:nvPr/>
          </p:nvSpPr>
          <p:spPr>
            <a:xfrm>
              <a:off x="4199287" y="3704941"/>
              <a:ext cx="1828800" cy="1828800"/>
            </a:xfrm>
            <a:prstGeom prst="ellipse">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9731D95D-4EC4-46CE-9F6C-49387D01D555}"/>
                </a:ext>
              </a:extLst>
            </p:cNvPr>
            <p:cNvSpPr txBox="1"/>
            <p:nvPr/>
          </p:nvSpPr>
          <p:spPr>
            <a:xfrm>
              <a:off x="2741333" y="3013783"/>
              <a:ext cx="134400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Calibri"/>
                  <a:ea typeface="+mn-ea"/>
                  <a:cs typeface="+mn-cs"/>
                </a:rPr>
                <a:t>Food Safety Training</a:t>
              </a:r>
            </a:p>
          </p:txBody>
        </p:sp>
        <p:sp>
          <p:nvSpPr>
            <p:cNvPr id="16" name="TextBox 15">
              <a:extLst>
                <a:ext uri="{FF2B5EF4-FFF2-40B4-BE49-F238E27FC236}">
                  <a16:creationId xmlns:a16="http://schemas.microsoft.com/office/drawing/2014/main" id="{78A489B1-5073-4FAA-885C-9632DA30DF2D}"/>
                </a:ext>
              </a:extLst>
            </p:cNvPr>
            <p:cNvSpPr txBox="1"/>
            <p:nvPr/>
          </p:nvSpPr>
          <p:spPr>
            <a:xfrm>
              <a:off x="4447894" y="4019176"/>
              <a:ext cx="134400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30503"/>
                  </a:solidFill>
                  <a:effectLst/>
                  <a:uLnTx/>
                  <a:uFillTx/>
                  <a:latin typeface="Calibri"/>
                  <a:ea typeface="+mn-ea"/>
                  <a:cs typeface="+mn-cs"/>
                </a:rPr>
                <a:t>HACCP Plan Topics</a:t>
              </a:r>
            </a:p>
          </p:txBody>
        </p:sp>
        <p:sp>
          <p:nvSpPr>
            <p:cNvPr id="17" name="TextBox 16">
              <a:extLst>
                <a:ext uri="{FF2B5EF4-FFF2-40B4-BE49-F238E27FC236}">
                  <a16:creationId xmlns:a16="http://schemas.microsoft.com/office/drawing/2014/main" id="{CBEB56C6-276C-457C-850F-BC2D6D158A3B}"/>
                </a:ext>
              </a:extLst>
            </p:cNvPr>
            <p:cNvSpPr txBox="1"/>
            <p:nvPr/>
          </p:nvSpPr>
          <p:spPr>
            <a:xfrm>
              <a:off x="6142474" y="5087082"/>
              <a:ext cx="151608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Calibri"/>
                  <a:ea typeface="+mn-ea"/>
                  <a:cs typeface="+mn-cs"/>
                </a:rPr>
                <a:t>Supplier Control</a:t>
              </a:r>
            </a:p>
          </p:txBody>
        </p:sp>
        <p:sp>
          <p:nvSpPr>
            <p:cNvPr id="18" name="TextBox 17">
              <a:extLst>
                <a:ext uri="{FF2B5EF4-FFF2-40B4-BE49-F238E27FC236}">
                  <a16:creationId xmlns:a16="http://schemas.microsoft.com/office/drawing/2014/main" id="{02F46A89-0909-42DA-820B-BA1D6B8B7348}"/>
                </a:ext>
              </a:extLst>
            </p:cNvPr>
            <p:cNvSpPr txBox="1"/>
            <p:nvPr/>
          </p:nvSpPr>
          <p:spPr>
            <a:xfrm>
              <a:off x="6352515" y="3264323"/>
              <a:ext cx="1344003"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Calibri"/>
                  <a:ea typeface="+mn-ea"/>
                  <a:cs typeface="+mn-cs"/>
                </a:rPr>
                <a:t>Facilities</a:t>
              </a:r>
            </a:p>
          </p:txBody>
        </p:sp>
        <p:sp>
          <p:nvSpPr>
            <p:cNvPr id="19" name="TextBox 18">
              <a:extLst>
                <a:ext uri="{FF2B5EF4-FFF2-40B4-BE49-F238E27FC236}">
                  <a16:creationId xmlns:a16="http://schemas.microsoft.com/office/drawing/2014/main" id="{3B480C2A-EA23-4854-B27F-4BE889E366AE}"/>
                </a:ext>
              </a:extLst>
            </p:cNvPr>
            <p:cNvSpPr txBox="1"/>
            <p:nvPr/>
          </p:nvSpPr>
          <p:spPr>
            <a:xfrm>
              <a:off x="4486126" y="5924623"/>
              <a:ext cx="1477954"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Calibri"/>
                  <a:ea typeface="+mn-ea"/>
                  <a:cs typeface="+mn-cs"/>
                </a:rPr>
                <a:t>Receiving and Storing </a:t>
              </a:r>
            </a:p>
          </p:txBody>
        </p:sp>
      </p:grpSp>
      <p:grpSp>
        <p:nvGrpSpPr>
          <p:cNvPr id="2" name="Group 1">
            <a:extLst>
              <a:ext uri="{FF2B5EF4-FFF2-40B4-BE49-F238E27FC236}">
                <a16:creationId xmlns:a16="http://schemas.microsoft.com/office/drawing/2014/main" id="{98E3205D-BDC4-44A9-A079-6B423AF9F12A}"/>
              </a:ext>
            </a:extLst>
          </p:cNvPr>
          <p:cNvGrpSpPr/>
          <p:nvPr/>
        </p:nvGrpSpPr>
        <p:grpSpPr>
          <a:xfrm>
            <a:off x="5066415" y="1450667"/>
            <a:ext cx="1554480" cy="1554480"/>
            <a:chOff x="5066415" y="1450667"/>
            <a:chExt cx="1554480" cy="1554480"/>
          </a:xfrm>
        </p:grpSpPr>
        <p:sp>
          <p:nvSpPr>
            <p:cNvPr id="20" name="Oval 19">
              <a:extLst>
                <a:ext uri="{FF2B5EF4-FFF2-40B4-BE49-F238E27FC236}">
                  <a16:creationId xmlns:a16="http://schemas.microsoft.com/office/drawing/2014/main" id="{0E67D6ED-DA5E-4801-BB2D-9A298559C7FE}"/>
                </a:ext>
              </a:extLst>
            </p:cNvPr>
            <p:cNvSpPr/>
            <p:nvPr/>
          </p:nvSpPr>
          <p:spPr>
            <a:xfrm>
              <a:off x="5066415" y="1450667"/>
              <a:ext cx="1554480" cy="1554480"/>
            </a:xfrm>
            <a:prstGeom prst="ellipse">
              <a:avLst/>
            </a:prstGeom>
            <a:solidFill>
              <a:srgbClr val="FB7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80161658-5EED-4267-8225-E3B10AC59BF7}"/>
                </a:ext>
              </a:extLst>
            </p:cNvPr>
            <p:cNvSpPr txBox="1"/>
            <p:nvPr/>
          </p:nvSpPr>
          <p:spPr>
            <a:xfrm>
              <a:off x="5171654" y="1843187"/>
              <a:ext cx="1344003"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Calibri"/>
                  <a:ea typeface="+mn-ea"/>
                  <a:cs typeface="+mn-cs"/>
                </a:rPr>
                <a:t>Personal Hygiene</a:t>
              </a:r>
            </a:p>
          </p:txBody>
        </p:sp>
      </p:grpSp>
      <p:sp>
        <p:nvSpPr>
          <p:cNvPr id="22" name="Oval 21">
            <a:extLst>
              <a:ext uri="{FF2B5EF4-FFF2-40B4-BE49-F238E27FC236}">
                <a16:creationId xmlns:a16="http://schemas.microsoft.com/office/drawing/2014/main" id="{BE2A1F3A-51AD-4BA1-8381-7AAB1A67E8C6}"/>
              </a:ext>
            </a:extLst>
          </p:cNvPr>
          <p:cNvSpPr/>
          <p:nvPr/>
        </p:nvSpPr>
        <p:spPr>
          <a:xfrm>
            <a:off x="3292910" y="4142359"/>
            <a:ext cx="1554480" cy="1554480"/>
          </a:xfrm>
          <a:prstGeom prst="ellipse">
            <a:avLst/>
          </a:prstGeom>
          <a:solidFill>
            <a:srgbClr val="FB791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0EE188BE-2D91-453C-A106-0EF229A1984E}"/>
              </a:ext>
            </a:extLst>
          </p:cNvPr>
          <p:cNvSpPr txBox="1"/>
          <p:nvPr/>
        </p:nvSpPr>
        <p:spPr>
          <a:xfrm>
            <a:off x="3398148" y="4365601"/>
            <a:ext cx="134400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bg1"/>
                </a:solidFill>
                <a:effectLst/>
                <a:uLnTx/>
                <a:uFillTx/>
                <a:latin typeface="Calibri"/>
                <a:ea typeface="+mn-ea"/>
                <a:cs typeface="+mn-cs"/>
              </a:rPr>
              <a:t>Cleaning and Sanitation</a:t>
            </a:r>
          </a:p>
        </p:txBody>
      </p:sp>
    </p:spTree>
    <p:extLst>
      <p:ext uri="{BB962C8B-B14F-4D97-AF65-F5344CB8AC3E}">
        <p14:creationId xmlns:p14="http://schemas.microsoft.com/office/powerpoint/2010/main" val="1966009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9269E-A8FD-424F-B8F6-E877C725A9C5}"/>
              </a:ext>
            </a:extLst>
          </p:cNvPr>
          <p:cNvSpPr/>
          <p:nvPr/>
        </p:nvSpPr>
        <p:spPr>
          <a:xfrm>
            <a:off x="1066800" y="4648200"/>
            <a:ext cx="6858000" cy="1828801"/>
          </a:xfrm>
          <a:prstGeom prst="roundRect">
            <a:avLst/>
          </a:prstGeom>
          <a:solidFill>
            <a:srgbClr val="FB791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FFAE4AF-890D-40AF-A7C7-FA64918D3923}"/>
              </a:ext>
            </a:extLst>
          </p:cNvPr>
          <p:cNvSpPr/>
          <p:nvPr/>
        </p:nvSpPr>
        <p:spPr>
          <a:xfrm>
            <a:off x="0" y="335757"/>
            <a:ext cx="9144000" cy="1020762"/>
          </a:xfrm>
          <a:prstGeom prst="rect">
            <a:avLst/>
          </a:prstGeom>
          <a:solidFill>
            <a:srgbClr val="FDB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60294" y="1600200"/>
            <a:ext cx="8229600" cy="3962400"/>
          </a:xfrm>
        </p:spPr>
        <p:txBody>
          <a:bodyPr>
            <a:normAutofit/>
          </a:bodyPr>
          <a:lstStyle/>
          <a:p>
            <a:pPr marL="0" indent="0">
              <a:spcBef>
                <a:spcPts val="0"/>
              </a:spcBef>
              <a:spcAft>
                <a:spcPts val="600"/>
              </a:spcAft>
              <a:buNone/>
            </a:pPr>
            <a:r>
              <a:rPr lang="en-US" sz="2800" dirty="0">
                <a:solidFill>
                  <a:srgbClr val="000000"/>
                </a:solidFill>
              </a:rPr>
              <a:t>Implement an employee personal hygiene program that prevents the spread of bacteria, parasites, and viruses.</a:t>
            </a:r>
          </a:p>
          <a:p>
            <a:pPr marL="0" indent="0">
              <a:spcBef>
                <a:spcPts val="0"/>
              </a:spcBef>
              <a:spcAft>
                <a:spcPts val="600"/>
              </a:spcAft>
              <a:buNone/>
            </a:pPr>
            <a:r>
              <a:rPr lang="en-US" sz="2800" dirty="0">
                <a:solidFill>
                  <a:srgbClr val="000000"/>
                </a:solidFill>
              </a:rPr>
              <a:t>Establish the following protocols:  </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Proper handwashing procedures </a:t>
            </a:r>
            <a:endParaRPr lang="en-US" sz="900" dirty="0">
              <a:solidFill>
                <a:srgbClr val="000000"/>
              </a:solidFill>
            </a:endParaRPr>
          </a:p>
          <a:p>
            <a:pPr marL="914400" lvl="1" indent="-457200">
              <a:spcBef>
                <a:spcPts val="0"/>
              </a:spcBef>
              <a:spcAft>
                <a:spcPts val="600"/>
              </a:spcAft>
              <a:buFont typeface="Wingdings" panose="05000000000000000000" pitchFamily="2" charset="2"/>
              <a:buChar char="Ø"/>
            </a:pPr>
            <a:r>
              <a:rPr lang="en-US" sz="2600" dirty="0">
                <a:solidFill>
                  <a:srgbClr val="000000"/>
                </a:solidFill>
              </a:rPr>
              <a:t>Eliminate all bare hand contact with food </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Exclusion and restriction of ill employees</a:t>
            </a:r>
          </a:p>
          <a:p>
            <a:pPr lvl="1">
              <a:buFont typeface="Wingdings" panose="05000000000000000000" pitchFamily="2" charset="2"/>
              <a:buChar char="Ø"/>
            </a:pPr>
            <a:endParaRPr lang="en-US" sz="2400" dirty="0">
              <a:solidFill>
                <a:srgbClr val="000000"/>
              </a:solidFill>
              <a:latin typeface="Arial" charset="0"/>
            </a:endParaRPr>
          </a:p>
          <a:p>
            <a:pPr marL="457200" lvl="1" indent="0">
              <a:buNone/>
            </a:pPr>
            <a:endParaRPr lang="en-US" sz="2400" dirty="0">
              <a:solidFill>
                <a:srgbClr val="000000"/>
              </a:solidFill>
            </a:endParaRPr>
          </a:p>
          <a:p>
            <a:endParaRPr lang="en-US" sz="2600" dirty="0"/>
          </a:p>
        </p:txBody>
      </p:sp>
      <p:sp>
        <p:nvSpPr>
          <p:cNvPr id="4" name="Rectangle 2"/>
          <p:cNvSpPr txBox="1">
            <a:spLocks noChangeArrowheads="1"/>
          </p:cNvSpPr>
          <p:nvPr/>
        </p:nvSpPr>
        <p:spPr bwMode="auto">
          <a:xfrm>
            <a:off x="560294" y="277906"/>
            <a:ext cx="6781800" cy="990600"/>
          </a:xfrm>
          <a:prstGeom prst="rect">
            <a:avLst/>
          </a:prstGeom>
          <a:noFill/>
          <a:ln w="9525">
            <a:noFill/>
            <a:miter lim="800000"/>
            <a:headEnd/>
            <a:tailEnd/>
          </a:ln>
        </p:spPr>
        <p:txBody>
          <a:bodyPr bIns="91440" anchor="b"/>
          <a:lstStyle/>
          <a:p>
            <a:pPr defTabSz="914400" fontAlgn="base">
              <a:spcBef>
                <a:spcPct val="0"/>
              </a:spcBef>
              <a:spcAft>
                <a:spcPct val="0"/>
              </a:spcAft>
              <a:defRPr/>
            </a:pPr>
            <a:r>
              <a:rPr lang="en-US" sz="4000" b="1" dirty="0">
                <a:solidFill>
                  <a:srgbClr val="030503"/>
                </a:solidFill>
                <a:latin typeface="+mj-lt"/>
                <a:ea typeface="+mj-ea"/>
                <a:cs typeface="+mj-cs"/>
              </a:rPr>
              <a:t>Personal Hygiene</a:t>
            </a:r>
          </a:p>
        </p:txBody>
      </p:sp>
      <p:pic>
        <p:nvPicPr>
          <p:cNvPr id="6" name="Picture Placeholder 10">
            <a:extLst>
              <a:ext uri="{FF2B5EF4-FFF2-40B4-BE49-F238E27FC236}">
                <a16:creationId xmlns:a16="http://schemas.microsoft.com/office/drawing/2014/main" id="{02626419-A0AD-4A47-B126-5A29B70B6E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3452163" y="4754722"/>
            <a:ext cx="2094733" cy="1645920"/>
          </a:xfrm>
          <a:prstGeom prst="roundRect">
            <a:avLst/>
          </a:prstGeom>
          <a:noFill/>
          <a:ln w="19050" cap="flat" cmpd="sng" algn="ctr">
            <a:solidFill>
              <a:srgbClr val="FFFFFF"/>
            </a:solidFill>
            <a:prstDash val="solid"/>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Picture Placeholder 5">
            <a:extLst>
              <a:ext uri="{FF2B5EF4-FFF2-40B4-BE49-F238E27FC236}">
                <a16:creationId xmlns:a16="http://schemas.microsoft.com/office/drawing/2014/main" id="{3615CDC7-7546-4FD2-BAD5-833C4513596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72433" y="4739640"/>
            <a:ext cx="1646168" cy="1645920"/>
          </a:xfrm>
          <a:prstGeom prst="roundRect">
            <a:avLst/>
          </a:prstGeom>
          <a:ln w="19050">
            <a:solidFill>
              <a:srgbClr val="FFFFFF"/>
            </a:solidFill>
          </a:ln>
        </p:spPr>
      </p:pic>
      <p:pic>
        <p:nvPicPr>
          <p:cNvPr id="8" name="Picture Placeholder 5">
            <a:extLst>
              <a:ext uri="{FF2B5EF4-FFF2-40B4-BE49-F238E27FC236}">
                <a16:creationId xmlns:a16="http://schemas.microsoft.com/office/drawing/2014/main" id="{14F4E53E-D8A8-435E-9508-2A26DABB588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80458" y="4754722"/>
            <a:ext cx="1646168" cy="1645920"/>
          </a:xfrm>
          <a:prstGeom prst="roundRect">
            <a:avLst/>
          </a:prstGeom>
          <a:ln w="19050">
            <a:solidFill>
              <a:srgbClr val="FFFFFF"/>
            </a:solidFill>
          </a:ln>
        </p:spPr>
      </p:pic>
    </p:spTree>
    <p:extLst>
      <p:ext uri="{BB962C8B-B14F-4D97-AF65-F5344CB8AC3E}">
        <p14:creationId xmlns:p14="http://schemas.microsoft.com/office/powerpoint/2010/main" val="500367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1EA976F-F1B2-48F0-86DD-1E38B03B06A9}"/>
              </a:ext>
            </a:extLst>
          </p:cNvPr>
          <p:cNvSpPr/>
          <p:nvPr/>
        </p:nvSpPr>
        <p:spPr>
          <a:xfrm>
            <a:off x="0" y="335757"/>
            <a:ext cx="9144000" cy="1020762"/>
          </a:xfrm>
          <a:prstGeom prst="rect">
            <a:avLst/>
          </a:prstGeom>
          <a:solidFill>
            <a:srgbClr val="FDB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452807"/>
            <a:ext cx="8229600" cy="4525963"/>
          </a:xfrm>
        </p:spPr>
        <p:txBody>
          <a:bodyPr/>
          <a:lstStyle/>
          <a:p>
            <a:pPr marL="0" indent="0">
              <a:buNone/>
            </a:pPr>
            <a:r>
              <a:rPr lang="en-US" sz="2800" dirty="0">
                <a:solidFill>
                  <a:srgbClr val="000000"/>
                </a:solidFill>
              </a:rPr>
              <a:t>How to wash hands (should take at least 20 seconds):</a:t>
            </a:r>
          </a:p>
          <a:p>
            <a:pPr marL="0" indent="0">
              <a:buNone/>
            </a:pPr>
            <a:endParaRPr lang="en-US" dirty="0"/>
          </a:p>
        </p:txBody>
      </p:sp>
      <p:sp>
        <p:nvSpPr>
          <p:cNvPr id="4" name="Rectangle 2"/>
          <p:cNvSpPr txBox="1">
            <a:spLocks noChangeArrowheads="1"/>
          </p:cNvSpPr>
          <p:nvPr/>
        </p:nvSpPr>
        <p:spPr bwMode="auto">
          <a:xfrm>
            <a:off x="573741" y="430306"/>
            <a:ext cx="7467600" cy="838200"/>
          </a:xfrm>
          <a:prstGeom prst="rect">
            <a:avLst/>
          </a:prstGeom>
          <a:noFill/>
          <a:ln w="9525">
            <a:noFill/>
            <a:miter lim="800000"/>
            <a:headEnd/>
            <a:tailEnd/>
          </a:ln>
        </p:spPr>
        <p:txBody>
          <a:bodyPr bIns="91440" anchor="b"/>
          <a:lstStyle/>
          <a:p>
            <a:pPr defTabSz="914400" fontAlgn="base">
              <a:spcBef>
                <a:spcPct val="0"/>
              </a:spcBef>
              <a:spcAft>
                <a:spcPct val="0"/>
              </a:spcAft>
              <a:defRPr/>
            </a:pPr>
            <a:r>
              <a:rPr lang="en-US" sz="4000" b="1" dirty="0">
                <a:solidFill>
                  <a:srgbClr val="000000"/>
                </a:solidFill>
                <a:latin typeface="+mj-lt"/>
                <a:ea typeface="+mj-ea"/>
                <a:cs typeface="+mj-cs"/>
              </a:rPr>
              <a:t>Proper Hand Washing Procedure</a:t>
            </a:r>
          </a:p>
        </p:txBody>
      </p:sp>
      <p:grpSp>
        <p:nvGrpSpPr>
          <p:cNvPr id="2" name="Group 1"/>
          <p:cNvGrpSpPr/>
          <p:nvPr/>
        </p:nvGrpSpPr>
        <p:grpSpPr>
          <a:xfrm>
            <a:off x="736405" y="1995119"/>
            <a:ext cx="7870270" cy="4248789"/>
            <a:chOff x="736405" y="1995119"/>
            <a:chExt cx="7870270" cy="4248789"/>
          </a:xfrm>
        </p:grpSpPr>
        <p:sp>
          <p:nvSpPr>
            <p:cNvPr id="5" name="Text Box 3"/>
            <p:cNvSpPr txBox="1">
              <a:spLocks noChangeArrowheads="1"/>
            </p:cNvSpPr>
            <p:nvPr/>
          </p:nvSpPr>
          <p:spPr bwMode="auto">
            <a:xfrm>
              <a:off x="736405" y="3041009"/>
              <a:ext cx="265176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a:spcBef>
                  <a:spcPct val="30000"/>
                </a:spcBef>
                <a:defRPr/>
              </a:pPr>
              <a:r>
                <a:rPr lang="en-US" sz="1600" dirty="0">
                  <a:solidFill>
                    <a:srgbClr val="030503"/>
                  </a:solidFill>
                  <a:latin typeface="+mn-lt"/>
                </a:rPr>
                <a:t>1. </a:t>
              </a:r>
              <a:r>
                <a:rPr lang="en-US" sz="1600" dirty="0">
                  <a:solidFill>
                    <a:srgbClr val="000000"/>
                  </a:solidFill>
                  <a:latin typeface="+mn-lt"/>
                </a:rPr>
                <a:t>Wet hands and arms. </a:t>
              </a:r>
              <a:r>
                <a:rPr lang="en-US" sz="1600" b="0" dirty="0">
                  <a:solidFill>
                    <a:srgbClr val="000000"/>
                  </a:solidFill>
                  <a:latin typeface="+mn-lt"/>
                </a:rPr>
                <a:t>Use running water as hot as you can comfortably stand. It should be at least 100</a:t>
              </a:r>
              <a:r>
                <a:rPr lang="en-US" sz="1600" b="0" baseline="30000" dirty="0">
                  <a:solidFill>
                    <a:srgbClr val="000000"/>
                  </a:solidFill>
                  <a:latin typeface="+mn-lt"/>
                  <a:cs typeface="Times New Roman" charset="0"/>
                </a:rPr>
                <a:t>°</a:t>
              </a:r>
              <a:r>
                <a:rPr lang="en-US" sz="1600" b="0" dirty="0">
                  <a:solidFill>
                    <a:srgbClr val="000000"/>
                  </a:solidFill>
                  <a:latin typeface="+mn-lt"/>
                  <a:cs typeface="Times New Roman" charset="0"/>
                </a:rPr>
                <a:t>F(38</a:t>
              </a:r>
              <a:r>
                <a:rPr lang="en-US" sz="1600" b="0" baseline="30000" dirty="0">
                  <a:solidFill>
                    <a:srgbClr val="000000"/>
                  </a:solidFill>
                  <a:latin typeface="+mn-lt"/>
                  <a:cs typeface="Times New Roman" charset="0"/>
                </a:rPr>
                <a:t>°</a:t>
              </a:r>
              <a:r>
                <a:rPr lang="en-US" sz="1600" b="0" dirty="0">
                  <a:solidFill>
                    <a:srgbClr val="000000"/>
                  </a:solidFill>
                  <a:latin typeface="+mn-lt"/>
                  <a:cs typeface="Times New Roman" charset="0"/>
                </a:rPr>
                <a:t>C).</a:t>
              </a:r>
            </a:p>
          </p:txBody>
        </p:sp>
        <p:sp>
          <p:nvSpPr>
            <p:cNvPr id="6" name="Text Box 4"/>
            <p:cNvSpPr txBox="1">
              <a:spLocks noChangeArrowheads="1"/>
            </p:cNvSpPr>
            <p:nvPr/>
          </p:nvSpPr>
          <p:spPr bwMode="auto">
            <a:xfrm>
              <a:off x="6290887" y="3041008"/>
              <a:ext cx="23157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a:spcBef>
                  <a:spcPct val="30000"/>
                </a:spcBef>
                <a:defRPr/>
              </a:pPr>
              <a:r>
                <a:rPr lang="en-US" sz="1600" dirty="0">
                  <a:solidFill>
                    <a:srgbClr val="000000"/>
                  </a:solidFill>
                  <a:latin typeface="+mn-lt"/>
                </a:rPr>
                <a:t>3. Scrub hands and arms vigorously. </a:t>
              </a:r>
              <a:r>
                <a:rPr lang="en-US" sz="1600" b="0" dirty="0">
                  <a:solidFill>
                    <a:srgbClr val="000000"/>
                  </a:solidFill>
                  <a:latin typeface="+mn-lt"/>
                </a:rPr>
                <a:t>Scrub them for 10 to 15 seconds.</a:t>
              </a:r>
              <a:r>
                <a:rPr lang="en-US" sz="1600" dirty="0">
                  <a:solidFill>
                    <a:srgbClr val="000000"/>
                  </a:solidFill>
                  <a:latin typeface="+mn-lt"/>
                </a:rPr>
                <a:t> </a:t>
              </a:r>
              <a:r>
                <a:rPr lang="en-US" sz="1600" b="0" dirty="0">
                  <a:solidFill>
                    <a:srgbClr val="000000"/>
                  </a:solidFill>
                  <a:latin typeface="+mn-lt"/>
                </a:rPr>
                <a:t>Clean under fingernails and between fingers</a:t>
              </a:r>
              <a:r>
                <a:rPr lang="en-US" sz="1600" b="0" dirty="0">
                  <a:solidFill>
                    <a:schemeClr val="tx1"/>
                  </a:solidFill>
                  <a:latin typeface="+mn-lt"/>
                </a:rPr>
                <a:t>.</a:t>
              </a:r>
              <a:endParaRPr lang="en-US" sz="1600" b="0" dirty="0">
                <a:solidFill>
                  <a:schemeClr val="tx1"/>
                </a:solidFill>
                <a:latin typeface="+mn-lt"/>
                <a:cs typeface="Times New Roman" charset="0"/>
              </a:endParaRPr>
            </a:p>
          </p:txBody>
        </p:sp>
        <p:sp>
          <p:nvSpPr>
            <p:cNvPr id="7" name="Text Box 5"/>
            <p:cNvSpPr txBox="1">
              <a:spLocks noChangeArrowheads="1"/>
            </p:cNvSpPr>
            <p:nvPr/>
          </p:nvSpPr>
          <p:spPr bwMode="auto">
            <a:xfrm>
              <a:off x="736405" y="5385592"/>
              <a:ext cx="25336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a:spcBef>
                  <a:spcPct val="30000"/>
                </a:spcBef>
                <a:defRPr/>
              </a:pPr>
              <a:r>
                <a:rPr lang="en-US" sz="1600" dirty="0">
                  <a:solidFill>
                    <a:srgbClr val="000000"/>
                  </a:solidFill>
                  <a:latin typeface="+mn-lt"/>
                </a:rPr>
                <a:t>4. Rinse hands and arms thoroughly. </a:t>
              </a:r>
              <a:r>
                <a:rPr lang="en-US" sz="1600" b="0" dirty="0">
                  <a:solidFill>
                    <a:srgbClr val="000000"/>
                  </a:solidFill>
                  <a:latin typeface="+mn-lt"/>
                </a:rPr>
                <a:t>Use running warm water. </a:t>
              </a:r>
              <a:endParaRPr lang="en-US" sz="1600" b="0" dirty="0">
                <a:solidFill>
                  <a:srgbClr val="000000"/>
                </a:solidFill>
                <a:latin typeface="+mn-lt"/>
                <a:cs typeface="Times New Roman" charset="0"/>
              </a:endParaRPr>
            </a:p>
          </p:txBody>
        </p:sp>
        <p:sp>
          <p:nvSpPr>
            <p:cNvPr id="8" name="Text Box 6"/>
            <p:cNvSpPr txBox="1">
              <a:spLocks noChangeArrowheads="1"/>
            </p:cNvSpPr>
            <p:nvPr/>
          </p:nvSpPr>
          <p:spPr bwMode="auto">
            <a:xfrm>
              <a:off x="3469328" y="5412911"/>
              <a:ext cx="483778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a:spcBef>
                  <a:spcPct val="30000"/>
                </a:spcBef>
                <a:defRPr/>
              </a:pPr>
              <a:r>
                <a:rPr lang="en-US" sz="1600" dirty="0">
                  <a:solidFill>
                    <a:srgbClr val="000000"/>
                  </a:solidFill>
                  <a:latin typeface="+mn-lt"/>
                </a:rPr>
                <a:t>5. Dry hands and arms. </a:t>
              </a:r>
              <a:r>
                <a:rPr lang="en-US" sz="1600" b="0" dirty="0">
                  <a:solidFill>
                    <a:srgbClr val="000000"/>
                  </a:solidFill>
                  <a:latin typeface="+mn-lt"/>
                </a:rPr>
                <a:t>Use a single-use paper towel or hand dryer</a:t>
              </a:r>
              <a:r>
                <a:rPr lang="en-US" sz="1600" dirty="0">
                  <a:solidFill>
                    <a:srgbClr val="000000"/>
                  </a:solidFill>
                  <a:latin typeface="+mn-lt"/>
                </a:rPr>
                <a:t>. </a:t>
              </a:r>
              <a:r>
                <a:rPr lang="en-US" sz="1600" b="0" dirty="0">
                  <a:solidFill>
                    <a:srgbClr val="000000"/>
                  </a:solidFill>
                  <a:latin typeface="+mn-lt"/>
                </a:rPr>
                <a:t>Consider using a paper towel to turn off the faucet and open the restroom door.</a:t>
              </a:r>
              <a:endParaRPr lang="en-US" sz="1600" b="0" dirty="0">
                <a:solidFill>
                  <a:srgbClr val="000000"/>
                </a:solidFill>
                <a:latin typeface="+mn-lt"/>
                <a:cs typeface="Times New Roman" charset="0"/>
              </a:endParaRPr>
            </a:p>
          </p:txBody>
        </p:sp>
        <p:sp>
          <p:nvSpPr>
            <p:cNvPr id="9" name="Text Box 8"/>
            <p:cNvSpPr txBox="1">
              <a:spLocks noChangeArrowheads="1"/>
            </p:cNvSpPr>
            <p:nvPr/>
          </p:nvSpPr>
          <p:spPr bwMode="auto">
            <a:xfrm>
              <a:off x="3512322" y="3038498"/>
              <a:ext cx="19589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a:spcBef>
                  <a:spcPct val="30000"/>
                </a:spcBef>
                <a:defRPr/>
              </a:pPr>
              <a:r>
                <a:rPr lang="en-US" sz="1600" dirty="0">
                  <a:solidFill>
                    <a:srgbClr val="000000"/>
                  </a:solidFill>
                  <a:latin typeface="+mn-lt"/>
                </a:rPr>
                <a:t>2. Apply soap. </a:t>
              </a:r>
              <a:r>
                <a:rPr lang="en-US" sz="1600" b="0" dirty="0">
                  <a:solidFill>
                    <a:srgbClr val="000000"/>
                  </a:solidFill>
                  <a:latin typeface="+mn-lt"/>
                </a:rPr>
                <a:t>Apply enough to build up a good lather.</a:t>
              </a:r>
              <a:endParaRPr lang="en-US" sz="1600" b="0" dirty="0">
                <a:solidFill>
                  <a:srgbClr val="000000"/>
                </a:solidFill>
                <a:latin typeface="+mn-lt"/>
                <a:cs typeface="Times New Roman" charset="0"/>
              </a:endParaRPr>
            </a:p>
          </p:txBody>
        </p:sp>
        <p:pic>
          <p:nvPicPr>
            <p:cNvPr id="10" name="Picture 9" descr="6e_c03_05_2_SoapDisp.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60449" y="1995119"/>
              <a:ext cx="1958975" cy="1036922"/>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5869" y="1995119"/>
              <a:ext cx="1955870" cy="1036922"/>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48134" y="1996671"/>
              <a:ext cx="1958975" cy="1033817"/>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15048" y="4369532"/>
              <a:ext cx="1953127" cy="1036922"/>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77241" y="4357809"/>
              <a:ext cx="1953127" cy="1036922"/>
            </a:xfrm>
            <a:prstGeom prst="rect">
              <a:avLst/>
            </a:prstGeom>
          </p:spPr>
        </p:pic>
      </p:grpSp>
    </p:spTree>
    <p:extLst>
      <p:ext uri="{BB962C8B-B14F-4D97-AF65-F5344CB8AC3E}">
        <p14:creationId xmlns:p14="http://schemas.microsoft.com/office/powerpoint/2010/main" val="1110938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274638"/>
            <a:ext cx="9144000" cy="1143000"/>
          </a:xfrm>
          <a:prstGeom prst="rect">
            <a:avLst/>
          </a:prstGeom>
          <a:solidFill>
            <a:srgbClr val="FDB827"/>
          </a:solidFill>
        </p:spPr>
        <p:txBody>
          <a:bodyPr vert="horz" lIns="91440" tIns="45720" rIns="91440" bIns="45720" rtlCol="0" anchor="ctr">
            <a:normAutofit/>
          </a:bodyPr>
          <a:lstStyle/>
          <a:p>
            <a:pPr marL="457200" defTabSz="457200" fontAlgn="base">
              <a:spcAft>
                <a:spcPts val="600"/>
              </a:spcAft>
              <a:defRPr/>
            </a:pPr>
            <a:r>
              <a:rPr lang="en-US" sz="4400" b="1" kern="1200" dirty="0">
                <a:solidFill>
                  <a:srgbClr val="030503"/>
                </a:solidFill>
                <a:latin typeface="+mj-lt"/>
                <a:ea typeface="+mj-ea"/>
                <a:cs typeface="+mj-cs"/>
              </a:rPr>
              <a:t>Overview</a:t>
            </a:r>
          </a:p>
        </p:txBody>
      </p:sp>
      <p:sp>
        <p:nvSpPr>
          <p:cNvPr id="3" name="Content Placeholder 2"/>
          <p:cNvSpPr>
            <a:spLocks noGrp="1"/>
          </p:cNvSpPr>
          <p:nvPr>
            <p:ph sz="half" idx="1"/>
          </p:nvPr>
        </p:nvSpPr>
        <p:spPr>
          <a:xfrm>
            <a:off x="444500" y="1676400"/>
            <a:ext cx="8242299" cy="4525963"/>
          </a:xfrm>
        </p:spPr>
        <p:txBody>
          <a:bodyPr vert="horz" lIns="91440" tIns="45720" rIns="91440" bIns="45720" rtlCol="0">
            <a:normAutofit/>
          </a:bodyPr>
          <a:lstStyle/>
          <a:p>
            <a:pPr marL="0" indent="0">
              <a:lnSpc>
                <a:spcPct val="90000"/>
              </a:lnSpc>
              <a:buFont typeface="Arial"/>
              <a:buNone/>
            </a:pPr>
            <a:r>
              <a:rPr lang="en-US" dirty="0">
                <a:solidFill>
                  <a:srgbClr val="030503"/>
                </a:solidFill>
              </a:rPr>
              <a:t>HACCP plans are designed to provide safe, quality food to customers by identifying hazards and determining preventive measures throughout the flow of food. </a:t>
            </a:r>
          </a:p>
        </p:txBody>
      </p:sp>
      <p:sp>
        <p:nvSpPr>
          <p:cNvPr id="10" name="Slide Number Placeholder 4">
            <a:extLst>
              <a:ext uri="{FF2B5EF4-FFF2-40B4-BE49-F238E27FC236}">
                <a16:creationId xmlns:a16="http://schemas.microsoft.com/office/drawing/2014/main" id="{0C312AA6-859B-4687-9612-297ABB98F984}"/>
              </a:ext>
            </a:extLst>
          </p:cNvPr>
          <p:cNvSpPr>
            <a:spLocks noGrp="1"/>
          </p:cNvSpPr>
          <p:nvPr>
            <p:ph type="sldNum" sz="quarter" idx="12"/>
          </p:nvPr>
        </p:nvSpPr>
        <p:spPr/>
        <p:txBody>
          <a:bodyPr/>
          <a:lstStyle/>
          <a:p>
            <a:pPr>
              <a:spcAft>
                <a:spcPts val="600"/>
              </a:spcAft>
              <a:defRPr/>
            </a:pPr>
            <a:fld id="{907A53AF-3C04-4734-9A3F-E1A6F805E73B}" type="slidenum">
              <a:rPr lang="en-US" smtClean="0"/>
              <a:pPr>
                <a:spcAft>
                  <a:spcPts val="600"/>
                </a:spcAft>
                <a:defRPr/>
              </a:pPr>
              <a:t>2</a:t>
            </a:fld>
            <a:endParaRPr lang="en-US"/>
          </a:p>
        </p:txBody>
      </p:sp>
      <p:pic>
        <p:nvPicPr>
          <p:cNvPr id="6" name="Picture 5">
            <a:extLst>
              <a:ext uri="{FF2B5EF4-FFF2-40B4-BE49-F238E27FC236}">
                <a16:creationId xmlns:a16="http://schemas.microsoft.com/office/drawing/2014/main" id="{5D8F6F67-9D7A-4CC2-ADF5-45791D225A2E}"/>
              </a:ext>
            </a:extLst>
          </p:cNvPr>
          <p:cNvPicPr>
            <a:picLocks noChangeAspect="1"/>
          </p:cNvPicPr>
          <p:nvPr/>
        </p:nvPicPr>
        <p:blipFill rotWithShape="1">
          <a:blip r:embed="rId3"/>
          <a:srcRect b="8666"/>
          <a:stretch/>
        </p:blipFill>
        <p:spPr>
          <a:xfrm>
            <a:off x="422549" y="3048000"/>
            <a:ext cx="8298901" cy="2514600"/>
          </a:xfrm>
          <a:prstGeom prst="rect">
            <a:avLst/>
          </a:prstGeom>
        </p:spPr>
      </p:pic>
    </p:spTree>
    <p:extLst>
      <p:ext uri="{BB962C8B-B14F-4D97-AF65-F5344CB8AC3E}">
        <p14:creationId xmlns:p14="http://schemas.microsoft.com/office/powerpoint/2010/main" val="453064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0585AC-7ADE-44A8-B96C-45C5420CF1D1}"/>
              </a:ext>
            </a:extLst>
          </p:cNvPr>
          <p:cNvSpPr/>
          <p:nvPr/>
        </p:nvSpPr>
        <p:spPr>
          <a:xfrm>
            <a:off x="0" y="335757"/>
            <a:ext cx="9144000" cy="1020762"/>
          </a:xfrm>
          <a:prstGeom prst="rect">
            <a:avLst/>
          </a:prstGeom>
          <a:solidFill>
            <a:srgbClr val="FDB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6153" y="274638"/>
            <a:ext cx="8229600" cy="1143000"/>
          </a:xfrm>
        </p:spPr>
        <p:txBody>
          <a:bodyPr>
            <a:normAutofit/>
          </a:bodyPr>
          <a:lstStyle/>
          <a:p>
            <a:pPr algn="l"/>
            <a:r>
              <a:rPr lang="en-US" sz="4000" b="1" dirty="0">
                <a:solidFill>
                  <a:srgbClr val="000000"/>
                </a:solidFill>
              </a:rPr>
              <a:t>Facilities </a:t>
            </a:r>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20</a:t>
            </a:fld>
            <a:endParaRPr lang="en-US" dirty="0"/>
          </a:p>
        </p:txBody>
      </p:sp>
      <p:sp>
        <p:nvSpPr>
          <p:cNvPr id="7" name="TextBox 6">
            <a:extLst>
              <a:ext uri="{FF2B5EF4-FFF2-40B4-BE49-F238E27FC236}">
                <a16:creationId xmlns:a16="http://schemas.microsoft.com/office/drawing/2014/main" id="{908A9EDE-9F9E-4836-B2AD-9BB251D91524}"/>
              </a:ext>
            </a:extLst>
          </p:cNvPr>
          <p:cNvSpPr txBox="1"/>
          <p:nvPr/>
        </p:nvSpPr>
        <p:spPr>
          <a:xfrm>
            <a:off x="457200" y="1578670"/>
            <a:ext cx="8229600" cy="18774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Evaluate every aspect of the operation and follow up with necessary corrective actions.</a:t>
            </a:r>
          </a:p>
          <a:p>
            <a:pPr marL="914400" marR="0" lvl="0" indent="-457200" algn="l" defTabSz="457200" rtl="0" eaLnBrk="1" fontAlgn="auto" latinLnBrk="0" hangingPunct="1">
              <a:lnSpc>
                <a:spcPct val="100000"/>
              </a:lnSpc>
              <a:spcBef>
                <a:spcPts val="0"/>
              </a:spcBef>
              <a:spcAft>
                <a:spcPts val="400"/>
              </a:spcAft>
              <a:buClrTx/>
              <a:buSzTx/>
              <a:buFont typeface="Wingdings" panose="05000000000000000000" pitchFamily="2" charset="2"/>
              <a:buChar char="Ø"/>
              <a:tabLst/>
              <a:defRPr/>
            </a:pPr>
            <a:endParaRPr kumimoji="0" lang="en-US" sz="26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4C4F70A4-3EEA-42CB-A309-218A00CA6D51}"/>
              </a:ext>
            </a:extLst>
          </p:cNvPr>
          <p:cNvSpPr txBox="1"/>
          <p:nvPr/>
        </p:nvSpPr>
        <p:spPr>
          <a:xfrm>
            <a:off x="762000" y="2667000"/>
            <a:ext cx="4838814" cy="3631763"/>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4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Routine self inspection</a:t>
            </a:r>
          </a:p>
          <a:p>
            <a:pPr marL="457200" marR="0" lvl="0" indent="-457200" algn="l" defTabSz="457200" rtl="0" eaLnBrk="1" fontAlgn="auto" latinLnBrk="0" hangingPunct="1">
              <a:lnSpc>
                <a:spcPct val="100000"/>
              </a:lnSpc>
              <a:spcBef>
                <a:spcPts val="0"/>
              </a:spcBef>
              <a:spcAft>
                <a:spcPts val="4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Potential kitchen hazards</a:t>
            </a:r>
          </a:p>
          <a:p>
            <a:pPr marL="457200" marR="0" lvl="0" indent="-457200" algn="l" defTabSz="457200" rtl="0" eaLnBrk="1" fontAlgn="auto" latinLnBrk="0" hangingPunct="1">
              <a:lnSpc>
                <a:spcPct val="100000"/>
              </a:lnSpc>
              <a:spcBef>
                <a:spcPts val="0"/>
              </a:spcBef>
              <a:spcAft>
                <a:spcPts val="4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HACCP logs accurately completed </a:t>
            </a:r>
          </a:p>
          <a:p>
            <a:pPr marL="457200" marR="0" lvl="0" indent="-457200" algn="l" defTabSz="457200" rtl="0" eaLnBrk="1" fontAlgn="auto" latinLnBrk="0" hangingPunct="1">
              <a:lnSpc>
                <a:spcPct val="100000"/>
              </a:lnSpc>
              <a:spcBef>
                <a:spcPts val="0"/>
              </a:spcBef>
              <a:spcAft>
                <a:spcPts val="4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Effectiveness of employee training </a:t>
            </a:r>
          </a:p>
          <a:p>
            <a:pPr marL="457200" marR="0" lvl="0" indent="-457200" algn="l" defTabSz="457200" rtl="0" eaLnBrk="1" fontAlgn="auto" latinLnBrk="0" hangingPunct="1">
              <a:lnSpc>
                <a:spcPct val="100000"/>
              </a:lnSpc>
              <a:spcBef>
                <a:spcPts val="0"/>
              </a:spcBef>
              <a:spcAft>
                <a:spcPts val="4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Health department inspection report</a:t>
            </a:r>
          </a:p>
          <a:p>
            <a:pPr marL="457200" marR="0" lvl="0" indent="-457200" algn="l" defTabSz="457200" rtl="0" eaLnBrk="1" fontAlgn="auto" latinLnBrk="0" hangingPunct="1">
              <a:lnSpc>
                <a:spcPct val="100000"/>
              </a:lnSpc>
              <a:spcBef>
                <a:spcPts val="0"/>
              </a:spcBef>
              <a:spcAft>
                <a:spcPts val="400"/>
              </a:spcAft>
              <a:buClrTx/>
              <a:buSzTx/>
              <a:buFont typeface="Wingdings" panose="05000000000000000000" pitchFamily="2" charset="2"/>
              <a:buChar char="Ø"/>
              <a:tabLst/>
              <a:defRPr/>
            </a:pPr>
            <a:r>
              <a:rPr lang="en-US" sz="2400" dirty="0">
                <a:solidFill>
                  <a:srgbClr val="000000"/>
                </a:solidFill>
                <a:latin typeface="Calibri"/>
              </a:rPr>
              <a:t>Pest Management System reports </a:t>
            </a: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8000"/>
              </a:solidFill>
              <a:effectLst/>
              <a:uLnTx/>
              <a:uFillTx/>
              <a:latin typeface="Calibri"/>
              <a:ea typeface="+mn-ea"/>
              <a:cs typeface="+mn-cs"/>
            </a:endParaRPr>
          </a:p>
        </p:txBody>
      </p:sp>
      <p:pic>
        <p:nvPicPr>
          <p:cNvPr id="11" name="Picture 6" descr="Image result for analyze png">
            <a:extLst>
              <a:ext uri="{FF2B5EF4-FFF2-40B4-BE49-F238E27FC236}">
                <a16:creationId xmlns:a16="http://schemas.microsoft.com/office/drawing/2014/main" id="{60E4DCC7-F7E8-4517-8962-D6B3891382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1140" y="1945630"/>
            <a:ext cx="3902860" cy="390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529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20585AC-7ADE-44A8-B96C-45C5420CF1D1}"/>
              </a:ext>
            </a:extLst>
          </p:cNvPr>
          <p:cNvSpPr/>
          <p:nvPr/>
        </p:nvSpPr>
        <p:spPr>
          <a:xfrm>
            <a:off x="0" y="335757"/>
            <a:ext cx="9144000" cy="1020762"/>
          </a:xfrm>
          <a:prstGeom prst="rect">
            <a:avLst/>
          </a:prstGeom>
          <a:solidFill>
            <a:srgbClr val="FDB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6153" y="274638"/>
            <a:ext cx="8229600" cy="1143000"/>
          </a:xfrm>
        </p:spPr>
        <p:txBody>
          <a:bodyPr>
            <a:normAutofit/>
          </a:bodyPr>
          <a:lstStyle/>
          <a:p>
            <a:pPr algn="l"/>
            <a:r>
              <a:rPr lang="en-US" sz="4000" b="1" dirty="0">
                <a:solidFill>
                  <a:srgbClr val="000000"/>
                </a:solidFill>
              </a:rPr>
              <a:t>Supplier Control</a:t>
            </a:r>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21</a:t>
            </a:fld>
            <a:endParaRPr lang="en-US" dirty="0"/>
          </a:p>
        </p:txBody>
      </p:sp>
      <p:pic>
        <p:nvPicPr>
          <p:cNvPr id="6" name="Picture 5">
            <a:extLst>
              <a:ext uri="{FF2B5EF4-FFF2-40B4-BE49-F238E27FC236}">
                <a16:creationId xmlns:a16="http://schemas.microsoft.com/office/drawing/2014/main" id="{57133B8C-E86C-4666-A866-4E0E07C8A008}"/>
              </a:ext>
            </a:extLst>
          </p:cNvPr>
          <p:cNvPicPr>
            <a:picLocks noChangeAspect="1"/>
          </p:cNvPicPr>
          <p:nvPr/>
        </p:nvPicPr>
        <p:blipFill>
          <a:blip r:embed="rId3"/>
          <a:stretch>
            <a:fillRect/>
          </a:stretch>
        </p:blipFill>
        <p:spPr>
          <a:xfrm>
            <a:off x="5257800" y="2117582"/>
            <a:ext cx="3277311" cy="1835294"/>
          </a:xfrm>
          <a:prstGeom prst="rect">
            <a:avLst/>
          </a:prstGeom>
          <a:ln>
            <a:solidFill>
              <a:srgbClr val="030503"/>
            </a:solidFill>
          </a:ln>
        </p:spPr>
      </p:pic>
      <p:sp>
        <p:nvSpPr>
          <p:cNvPr id="7" name="Content Placeholder 2">
            <a:extLst>
              <a:ext uri="{FF2B5EF4-FFF2-40B4-BE49-F238E27FC236}">
                <a16:creationId xmlns:a16="http://schemas.microsoft.com/office/drawing/2014/main" id="{30EED647-4B73-4D6C-AF73-B16A091EDAF1}"/>
              </a:ext>
            </a:extLst>
          </p:cNvPr>
          <p:cNvSpPr txBox="1">
            <a:spLocks/>
          </p:cNvSpPr>
          <p:nvPr/>
        </p:nvSpPr>
        <p:spPr>
          <a:xfrm>
            <a:off x="325153" y="1752600"/>
            <a:ext cx="4648200" cy="38862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fontAlgn="auto">
              <a:spcBef>
                <a:spcPts val="0"/>
              </a:spcBef>
              <a:spcAft>
                <a:spcPts val="600"/>
              </a:spcAft>
              <a:buFont typeface="Arial"/>
              <a:buNone/>
            </a:pPr>
            <a:r>
              <a:rPr lang="en-US" dirty="0">
                <a:solidFill>
                  <a:srgbClr val="000000"/>
                </a:solidFill>
              </a:rPr>
              <a:t>Purchase food from approved, reputable suppliers that:</a:t>
            </a:r>
          </a:p>
          <a:p>
            <a:pPr marL="914400" lvl="1" indent="-457200" fontAlgn="auto">
              <a:spcBef>
                <a:spcPts val="0"/>
              </a:spcBef>
              <a:spcAft>
                <a:spcPts val="600"/>
              </a:spcAft>
              <a:buFont typeface="Wingdings" panose="05000000000000000000" pitchFamily="2" charset="2"/>
              <a:buChar char="Ø"/>
            </a:pPr>
            <a:r>
              <a:rPr lang="en-US" sz="2600" dirty="0">
                <a:solidFill>
                  <a:srgbClr val="000000"/>
                </a:solidFill>
              </a:rPr>
              <a:t>Have been inspected</a:t>
            </a:r>
          </a:p>
          <a:p>
            <a:pPr marL="914400" lvl="1" indent="-457200" fontAlgn="auto">
              <a:spcBef>
                <a:spcPts val="0"/>
              </a:spcBef>
              <a:spcAft>
                <a:spcPts val="600"/>
              </a:spcAft>
              <a:buFont typeface="Wingdings" panose="05000000000000000000" pitchFamily="2" charset="2"/>
              <a:buChar char="Ø"/>
            </a:pPr>
            <a:r>
              <a:rPr lang="en-US" sz="2600" dirty="0">
                <a:solidFill>
                  <a:srgbClr val="000000"/>
                </a:solidFill>
              </a:rPr>
              <a:t>Meet all applicable local, state and federal laws</a:t>
            </a:r>
          </a:p>
          <a:p>
            <a:pPr marL="914400" lvl="1" indent="-457200" fontAlgn="auto">
              <a:spcBef>
                <a:spcPts val="0"/>
              </a:spcBef>
              <a:spcAft>
                <a:spcPts val="600"/>
              </a:spcAft>
              <a:buFont typeface="Wingdings" panose="05000000000000000000" pitchFamily="2" charset="2"/>
              <a:buChar char="Ø"/>
            </a:pPr>
            <a:r>
              <a:rPr lang="en-US" sz="2600" dirty="0">
                <a:solidFill>
                  <a:srgbClr val="000000"/>
                </a:solidFill>
              </a:rPr>
              <a:t>Have an implemented HACCP plan </a:t>
            </a:r>
          </a:p>
          <a:p>
            <a:pPr marL="914400" lvl="1" indent="-457200" fontAlgn="auto">
              <a:spcBef>
                <a:spcPts val="0"/>
              </a:spcBef>
              <a:spcAft>
                <a:spcPts val="600"/>
              </a:spcAft>
              <a:buFont typeface="Wingdings" panose="05000000000000000000" pitchFamily="2" charset="2"/>
              <a:buChar char="Ø"/>
            </a:pPr>
            <a:r>
              <a:rPr lang="en-US" sz="2600" dirty="0">
                <a:solidFill>
                  <a:srgbClr val="000000"/>
                </a:solidFill>
              </a:rPr>
              <a:t>Follow food safety practices when transporting food                         </a:t>
            </a:r>
          </a:p>
          <a:p>
            <a:pPr marL="457200" lvl="1" indent="0" fontAlgn="auto">
              <a:spcBef>
                <a:spcPts val="0"/>
              </a:spcBef>
              <a:spcAft>
                <a:spcPts val="600"/>
              </a:spcAft>
              <a:buNone/>
            </a:pPr>
            <a:endParaRPr lang="en-US" sz="2600" dirty="0">
              <a:solidFill>
                <a:srgbClr val="000000"/>
              </a:solidFill>
            </a:endParaRPr>
          </a:p>
          <a:p>
            <a:pPr marL="914400" indent="-457200" fontAlgn="auto">
              <a:spcBef>
                <a:spcPts val="0"/>
              </a:spcBef>
              <a:spcAft>
                <a:spcPts val="600"/>
              </a:spcAft>
              <a:buFont typeface="Arial"/>
              <a:buNone/>
            </a:pPr>
            <a:endParaRPr lang="en-US" sz="2800" dirty="0">
              <a:solidFill>
                <a:srgbClr val="000000"/>
              </a:solidFill>
            </a:endParaRPr>
          </a:p>
          <a:p>
            <a:pPr marL="914400" lvl="1" indent="-457200" fontAlgn="auto">
              <a:spcBef>
                <a:spcPts val="0"/>
              </a:spcBef>
              <a:spcAft>
                <a:spcPts val="600"/>
              </a:spcAft>
              <a:buFont typeface="Wingdings" panose="05000000000000000000" pitchFamily="2" charset="2"/>
              <a:buChar char="Ø"/>
            </a:pPr>
            <a:endParaRPr lang="en-US" sz="2400" dirty="0">
              <a:solidFill>
                <a:srgbClr val="000000"/>
              </a:solidFill>
            </a:endParaRPr>
          </a:p>
          <a:p>
            <a:pPr marL="63500" lvl="1" indent="0" fontAlgn="auto">
              <a:spcAft>
                <a:spcPts val="0"/>
              </a:spcAft>
              <a:buFont typeface="Arial"/>
              <a:buNone/>
            </a:pPr>
            <a:endParaRPr lang="en-US" sz="2400" dirty="0">
              <a:solidFill>
                <a:srgbClr val="000000"/>
              </a:solidFill>
            </a:endParaRPr>
          </a:p>
        </p:txBody>
      </p:sp>
      <p:pic>
        <p:nvPicPr>
          <p:cNvPr id="10" name="Picture 9">
            <a:extLst>
              <a:ext uri="{FF2B5EF4-FFF2-40B4-BE49-F238E27FC236}">
                <a16:creationId xmlns:a16="http://schemas.microsoft.com/office/drawing/2014/main" id="{76BDB69A-93E1-450A-9B7F-DCA230CF2CEC}"/>
              </a:ext>
            </a:extLst>
          </p:cNvPr>
          <p:cNvPicPr>
            <a:picLocks noChangeAspect="1"/>
          </p:cNvPicPr>
          <p:nvPr/>
        </p:nvPicPr>
        <p:blipFill>
          <a:blip r:embed="rId4"/>
          <a:stretch>
            <a:fillRect/>
          </a:stretch>
        </p:blipFill>
        <p:spPr>
          <a:xfrm>
            <a:off x="4551218" y="4199588"/>
            <a:ext cx="3529410" cy="1835293"/>
          </a:xfrm>
          <a:prstGeom prst="rect">
            <a:avLst/>
          </a:prstGeom>
          <a:ln>
            <a:solidFill>
              <a:srgbClr val="030503"/>
            </a:solidFill>
          </a:ln>
        </p:spPr>
      </p:pic>
    </p:spTree>
    <p:extLst>
      <p:ext uri="{BB962C8B-B14F-4D97-AF65-F5344CB8AC3E}">
        <p14:creationId xmlns:p14="http://schemas.microsoft.com/office/powerpoint/2010/main" val="4022362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F1F7-C8BD-4928-831F-189E70038C6A}"/>
              </a:ext>
            </a:extLst>
          </p:cNvPr>
          <p:cNvSpPr/>
          <p:nvPr/>
        </p:nvSpPr>
        <p:spPr>
          <a:xfrm>
            <a:off x="0" y="335757"/>
            <a:ext cx="9144000" cy="1020762"/>
          </a:xfrm>
          <a:prstGeom prst="rect">
            <a:avLst/>
          </a:prstGeom>
          <a:solidFill>
            <a:srgbClr val="FDB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0294" y="274638"/>
            <a:ext cx="8229600" cy="1143000"/>
          </a:xfrm>
        </p:spPr>
        <p:txBody>
          <a:bodyPr>
            <a:normAutofit/>
          </a:bodyPr>
          <a:lstStyle/>
          <a:p>
            <a:pPr algn="l"/>
            <a:r>
              <a:rPr lang="en-US" sz="4000" b="1" dirty="0">
                <a:solidFill>
                  <a:srgbClr val="000000"/>
                </a:solidFill>
              </a:rPr>
              <a:t>Receiving and Storing Practices</a:t>
            </a:r>
          </a:p>
        </p:txBody>
      </p:sp>
      <p:sp>
        <p:nvSpPr>
          <p:cNvPr id="3" name="Content Placeholder 2"/>
          <p:cNvSpPr>
            <a:spLocks noGrp="1"/>
          </p:cNvSpPr>
          <p:nvPr>
            <p:ph idx="1"/>
          </p:nvPr>
        </p:nvSpPr>
        <p:spPr>
          <a:xfrm>
            <a:off x="4572000" y="1584324"/>
            <a:ext cx="4343400" cy="4525963"/>
          </a:xfrm>
        </p:spPr>
        <p:txBody>
          <a:bodyPr>
            <a:normAutofit/>
          </a:bodyPr>
          <a:lstStyle/>
          <a:p>
            <a:pPr marL="0" indent="0">
              <a:spcBef>
                <a:spcPts val="0"/>
              </a:spcBef>
              <a:spcAft>
                <a:spcPts val="600"/>
              </a:spcAft>
              <a:buNone/>
            </a:pPr>
            <a:r>
              <a:rPr lang="en-US" sz="2800" dirty="0">
                <a:solidFill>
                  <a:srgbClr val="000000"/>
                </a:solidFill>
              </a:rPr>
              <a:t>When receiving supplies:</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Food items must be stored in dry storage or refrigeration </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Label all product with  month/day/year</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Follow FIFO to ensure freshness</a:t>
            </a:r>
          </a:p>
          <a:p>
            <a:pPr marL="457200" lvl="1" indent="0">
              <a:buNone/>
            </a:pPr>
            <a:endParaRPr lang="en-US" sz="2400" dirty="0">
              <a:solidFill>
                <a:srgbClr val="000000"/>
              </a:solidFill>
            </a:endParaRPr>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22</a:t>
            </a:fld>
            <a:endParaRPr lang="en-US" dirty="0"/>
          </a:p>
        </p:txBody>
      </p:sp>
      <p:pic>
        <p:nvPicPr>
          <p:cNvPr id="7" name="Picture 6">
            <a:extLst>
              <a:ext uri="{FF2B5EF4-FFF2-40B4-BE49-F238E27FC236}">
                <a16:creationId xmlns:a16="http://schemas.microsoft.com/office/drawing/2014/main" id="{207FDE3E-B216-4E2F-B280-440F5F7BE2ED}"/>
              </a:ext>
            </a:extLst>
          </p:cNvPr>
          <p:cNvPicPr>
            <a:picLocks noChangeAspect="1"/>
          </p:cNvPicPr>
          <p:nvPr/>
        </p:nvPicPr>
        <p:blipFill>
          <a:blip r:embed="rId3"/>
          <a:stretch>
            <a:fillRect/>
          </a:stretch>
        </p:blipFill>
        <p:spPr>
          <a:xfrm>
            <a:off x="560294" y="1752600"/>
            <a:ext cx="3803532" cy="4206876"/>
          </a:xfrm>
          <a:prstGeom prst="rect">
            <a:avLst/>
          </a:prstGeom>
        </p:spPr>
      </p:pic>
    </p:spTree>
    <p:extLst>
      <p:ext uri="{BB962C8B-B14F-4D97-AF65-F5344CB8AC3E}">
        <p14:creationId xmlns:p14="http://schemas.microsoft.com/office/powerpoint/2010/main" val="3656274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89B0353-CBEC-40AD-B5A5-FEEB6E4975A7}"/>
              </a:ext>
            </a:extLst>
          </p:cNvPr>
          <p:cNvSpPr>
            <a:spLocks noGrp="1"/>
          </p:cNvSpPr>
          <p:nvPr>
            <p:ph type="title"/>
          </p:nvPr>
        </p:nvSpPr>
        <p:spPr>
          <a:xfrm>
            <a:off x="0" y="287061"/>
            <a:ext cx="9144000" cy="1143000"/>
          </a:xfrm>
          <a:solidFill>
            <a:srgbClr val="FDB827"/>
          </a:solidFill>
        </p:spPr>
        <p:txBody>
          <a:bodyPr>
            <a:normAutofit/>
          </a:bodyPr>
          <a:lstStyle/>
          <a:p>
            <a:pPr marL="457200" algn="l"/>
            <a:r>
              <a:rPr lang="en-US" sz="4000" b="1" dirty="0">
                <a:solidFill>
                  <a:srgbClr val="000000"/>
                </a:solidFill>
              </a:rPr>
              <a:t>Cleaning and Sanitizing </a:t>
            </a:r>
          </a:p>
        </p:txBody>
      </p:sp>
      <p:sp>
        <p:nvSpPr>
          <p:cNvPr id="3" name="Content Placeholder 2"/>
          <p:cNvSpPr>
            <a:spLocks noGrp="1"/>
          </p:cNvSpPr>
          <p:nvPr>
            <p:ph idx="1"/>
          </p:nvPr>
        </p:nvSpPr>
        <p:spPr>
          <a:xfrm>
            <a:off x="4618" y="2667000"/>
            <a:ext cx="4038600" cy="2971800"/>
          </a:xfrm>
        </p:spPr>
        <p:txBody>
          <a:bodyPr>
            <a:noAutofit/>
          </a:bodyPr>
          <a:lstStyle/>
          <a:p>
            <a:pPr marL="457200" lvl="1" indent="0">
              <a:spcBef>
                <a:spcPts val="0"/>
              </a:spcBef>
              <a:spcAft>
                <a:spcPts val="600"/>
              </a:spcAft>
              <a:buNone/>
            </a:pPr>
            <a:r>
              <a:rPr lang="en-US" sz="2600" dirty="0">
                <a:solidFill>
                  <a:srgbClr val="000000"/>
                </a:solidFill>
              </a:rPr>
              <a:t>Post a master cleaning schedule that identifies:</a:t>
            </a:r>
          </a:p>
          <a:p>
            <a:pPr marL="914400" lvl="4" indent="-457200">
              <a:spcBef>
                <a:spcPts val="0"/>
              </a:spcBef>
              <a:spcAft>
                <a:spcPts val="600"/>
              </a:spcAft>
              <a:buFont typeface="Wingdings" panose="05000000000000000000" pitchFamily="2" charset="2"/>
              <a:buChar char="Ø"/>
            </a:pPr>
            <a:r>
              <a:rPr lang="en-US" sz="2400" dirty="0">
                <a:solidFill>
                  <a:srgbClr val="000000"/>
                </a:solidFill>
              </a:rPr>
              <a:t>Equipment to be cleaned</a:t>
            </a:r>
          </a:p>
          <a:p>
            <a:pPr marL="914400" lvl="4" indent="-457200">
              <a:spcBef>
                <a:spcPts val="0"/>
              </a:spcBef>
              <a:spcAft>
                <a:spcPts val="600"/>
              </a:spcAft>
              <a:buFont typeface="Wingdings" panose="05000000000000000000" pitchFamily="2" charset="2"/>
              <a:buChar char="Ø"/>
            </a:pPr>
            <a:r>
              <a:rPr lang="en-US" sz="2400" dirty="0">
                <a:solidFill>
                  <a:srgbClr val="000000"/>
                </a:solidFill>
              </a:rPr>
              <a:t>Who will clean the equipment</a:t>
            </a:r>
          </a:p>
          <a:p>
            <a:pPr marL="457200" lvl="4" indent="0">
              <a:spcBef>
                <a:spcPts val="0"/>
              </a:spcBef>
              <a:spcAft>
                <a:spcPts val="600"/>
              </a:spcAft>
              <a:buNone/>
            </a:pPr>
            <a:r>
              <a:rPr lang="en-US" sz="2600" dirty="0">
                <a:solidFill>
                  <a:srgbClr val="000000"/>
                </a:solidFill>
              </a:rPr>
              <a:t>Rotate staff cleaning assignments.</a:t>
            </a:r>
          </a:p>
          <a:p>
            <a:pPr marL="914400" lvl="2" indent="0">
              <a:buNone/>
            </a:pPr>
            <a:endParaRPr lang="en-US" sz="2200" dirty="0">
              <a:solidFill>
                <a:srgbClr val="000000"/>
              </a:solidFill>
            </a:endParaRPr>
          </a:p>
        </p:txBody>
      </p:sp>
      <p:pic>
        <p:nvPicPr>
          <p:cNvPr id="2" name="Picture 1">
            <a:extLst>
              <a:ext uri="{FF2B5EF4-FFF2-40B4-BE49-F238E27FC236}">
                <a16:creationId xmlns:a16="http://schemas.microsoft.com/office/drawing/2014/main" id="{F1BBCA5E-42D0-4AAB-8F9E-D92B865591D3}"/>
              </a:ext>
            </a:extLst>
          </p:cNvPr>
          <p:cNvPicPr>
            <a:picLocks noChangeAspect="1"/>
          </p:cNvPicPr>
          <p:nvPr/>
        </p:nvPicPr>
        <p:blipFill>
          <a:blip r:embed="rId3"/>
          <a:stretch>
            <a:fillRect/>
          </a:stretch>
        </p:blipFill>
        <p:spPr>
          <a:xfrm>
            <a:off x="4318000" y="2837139"/>
            <a:ext cx="4428223" cy="3429000"/>
          </a:xfrm>
          <a:prstGeom prst="rect">
            <a:avLst/>
          </a:prstGeom>
        </p:spPr>
      </p:pic>
      <p:sp>
        <p:nvSpPr>
          <p:cNvPr id="7" name="Content Placeholder 2">
            <a:extLst>
              <a:ext uri="{FF2B5EF4-FFF2-40B4-BE49-F238E27FC236}">
                <a16:creationId xmlns:a16="http://schemas.microsoft.com/office/drawing/2014/main" id="{78218FDF-683F-456F-BD5D-428B18994737}"/>
              </a:ext>
            </a:extLst>
          </p:cNvPr>
          <p:cNvSpPr txBox="1">
            <a:spLocks/>
          </p:cNvSpPr>
          <p:nvPr/>
        </p:nvSpPr>
        <p:spPr>
          <a:xfrm>
            <a:off x="457200" y="1676400"/>
            <a:ext cx="8610600" cy="9144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Bef>
                <a:spcPts val="0"/>
              </a:spcBef>
              <a:spcAft>
                <a:spcPts val="600"/>
              </a:spcAft>
              <a:buFont typeface="Arial"/>
              <a:buNone/>
            </a:pPr>
            <a:r>
              <a:rPr lang="en-US" sz="2800" dirty="0">
                <a:solidFill>
                  <a:srgbClr val="000000"/>
                </a:solidFill>
              </a:rPr>
              <a:t>Ensure all equipment is clean and sanitized by implementing a cleaning schedule.</a:t>
            </a:r>
            <a:endParaRPr lang="en-US" sz="2400" dirty="0">
              <a:solidFill>
                <a:srgbClr val="000000"/>
              </a:solidFill>
            </a:endParaRPr>
          </a:p>
          <a:p>
            <a:pPr marL="914400" lvl="2" indent="0" fontAlgn="auto">
              <a:spcAft>
                <a:spcPts val="0"/>
              </a:spcAft>
              <a:buFont typeface="Arial"/>
              <a:buNone/>
            </a:pPr>
            <a:endParaRPr lang="en-US" sz="2200" dirty="0">
              <a:solidFill>
                <a:srgbClr val="000000"/>
              </a:solidFill>
            </a:endParaRPr>
          </a:p>
        </p:txBody>
      </p:sp>
    </p:spTree>
    <p:extLst>
      <p:ext uri="{BB962C8B-B14F-4D97-AF65-F5344CB8AC3E}">
        <p14:creationId xmlns:p14="http://schemas.microsoft.com/office/powerpoint/2010/main" val="1253575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D6D182-D8BB-49BC-8772-9BBA5B34D65B}"/>
              </a:ext>
            </a:extLst>
          </p:cNvPr>
          <p:cNvSpPr/>
          <p:nvPr/>
        </p:nvSpPr>
        <p:spPr>
          <a:xfrm>
            <a:off x="0" y="335757"/>
            <a:ext cx="9144000" cy="1020762"/>
          </a:xfrm>
          <a:prstGeom prst="rect">
            <a:avLst/>
          </a:prstGeom>
          <a:solidFill>
            <a:srgbClr val="FDB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8036" y="274638"/>
            <a:ext cx="8229600" cy="1143000"/>
          </a:xfrm>
        </p:spPr>
        <p:txBody>
          <a:bodyPr>
            <a:normAutofit/>
          </a:bodyPr>
          <a:lstStyle/>
          <a:p>
            <a:pPr algn="l"/>
            <a:r>
              <a:rPr lang="en-US" sz="4000" b="1" dirty="0">
                <a:solidFill>
                  <a:srgbClr val="030503"/>
                </a:solidFill>
              </a:rPr>
              <a:t>Food Safety Training</a:t>
            </a:r>
          </a:p>
        </p:txBody>
      </p:sp>
      <p:sp>
        <p:nvSpPr>
          <p:cNvPr id="3" name="Content Placeholder 2"/>
          <p:cNvSpPr>
            <a:spLocks noGrp="1"/>
          </p:cNvSpPr>
          <p:nvPr>
            <p:ph idx="1"/>
          </p:nvPr>
        </p:nvSpPr>
        <p:spPr>
          <a:xfrm>
            <a:off x="4572000" y="1598612"/>
            <a:ext cx="4225636" cy="4525963"/>
          </a:xfrm>
        </p:spPr>
        <p:txBody>
          <a:bodyPr>
            <a:normAutofit/>
          </a:bodyPr>
          <a:lstStyle/>
          <a:p>
            <a:pPr marL="0" indent="0">
              <a:spcBef>
                <a:spcPts val="0"/>
              </a:spcBef>
              <a:spcAft>
                <a:spcPts val="600"/>
              </a:spcAft>
              <a:buNone/>
            </a:pPr>
            <a:r>
              <a:rPr lang="en-US" sz="2800" dirty="0">
                <a:solidFill>
                  <a:srgbClr val="030503"/>
                </a:solidFill>
              </a:rPr>
              <a:t>Managers are responsible for providing food safety training to all staff.</a:t>
            </a:r>
          </a:p>
          <a:p>
            <a:pPr marL="914400" indent="-457200">
              <a:spcBef>
                <a:spcPts val="0"/>
              </a:spcBef>
              <a:spcAft>
                <a:spcPts val="600"/>
              </a:spcAft>
              <a:buFont typeface="Wingdings" panose="05000000000000000000" pitchFamily="2" charset="2"/>
              <a:buChar char="Ø"/>
            </a:pPr>
            <a:r>
              <a:rPr lang="en-US" sz="2600" dirty="0">
                <a:solidFill>
                  <a:srgbClr val="030503"/>
                </a:solidFill>
              </a:rPr>
              <a:t>Monthly Safety and Sanitation</a:t>
            </a:r>
          </a:p>
          <a:p>
            <a:pPr marL="914400" indent="-457200">
              <a:spcBef>
                <a:spcPts val="0"/>
              </a:spcBef>
              <a:spcAft>
                <a:spcPts val="600"/>
              </a:spcAft>
              <a:buFont typeface="Wingdings" panose="05000000000000000000" pitchFamily="2" charset="2"/>
              <a:buChar char="Ø"/>
            </a:pPr>
            <a:r>
              <a:rPr lang="en-US" sz="2600" dirty="0">
                <a:solidFill>
                  <a:srgbClr val="030503"/>
                </a:solidFill>
              </a:rPr>
              <a:t>Pre-shift meetings</a:t>
            </a:r>
          </a:p>
          <a:p>
            <a:pPr marL="914400" indent="-457200">
              <a:spcBef>
                <a:spcPts val="0"/>
              </a:spcBef>
              <a:spcAft>
                <a:spcPts val="600"/>
              </a:spcAft>
              <a:buFont typeface="Wingdings" panose="05000000000000000000" pitchFamily="2" charset="2"/>
              <a:buChar char="Ø"/>
            </a:pPr>
            <a:r>
              <a:rPr lang="en-US" sz="2600" dirty="0">
                <a:solidFill>
                  <a:srgbClr val="030503"/>
                </a:solidFill>
              </a:rPr>
              <a:t>Food safety updates </a:t>
            </a:r>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24</a:t>
            </a:fld>
            <a:endParaRPr lang="en-US" dirty="0"/>
          </a:p>
        </p:txBody>
      </p:sp>
      <p:pic>
        <p:nvPicPr>
          <p:cNvPr id="6" name="Picture 5">
            <a:extLst>
              <a:ext uri="{FF2B5EF4-FFF2-40B4-BE49-F238E27FC236}">
                <a16:creationId xmlns:a16="http://schemas.microsoft.com/office/drawing/2014/main" id="{360FBF18-0E2C-4B8B-B769-59502D6B7357}"/>
              </a:ext>
            </a:extLst>
          </p:cNvPr>
          <p:cNvPicPr>
            <a:picLocks noChangeAspect="1"/>
          </p:cNvPicPr>
          <p:nvPr/>
        </p:nvPicPr>
        <p:blipFill>
          <a:blip r:embed="rId3"/>
          <a:stretch>
            <a:fillRect/>
          </a:stretch>
        </p:blipFill>
        <p:spPr>
          <a:xfrm>
            <a:off x="685800" y="1598612"/>
            <a:ext cx="3429297" cy="4572396"/>
          </a:xfrm>
          <a:prstGeom prst="rect">
            <a:avLst/>
          </a:prstGeom>
          <a:ln>
            <a:solidFill>
              <a:srgbClr val="030503"/>
            </a:solidFill>
          </a:ln>
        </p:spPr>
      </p:pic>
    </p:spTree>
    <p:extLst>
      <p:ext uri="{BB962C8B-B14F-4D97-AF65-F5344CB8AC3E}">
        <p14:creationId xmlns:p14="http://schemas.microsoft.com/office/powerpoint/2010/main" val="1139543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5B94EE-D4EB-4770-9841-E2D60B8AA2B4}"/>
              </a:ext>
            </a:extLst>
          </p:cNvPr>
          <p:cNvSpPr/>
          <p:nvPr/>
        </p:nvSpPr>
        <p:spPr>
          <a:xfrm>
            <a:off x="0" y="335757"/>
            <a:ext cx="9144000" cy="1020762"/>
          </a:xfrm>
          <a:prstGeom prst="rect">
            <a:avLst/>
          </a:prstGeom>
          <a:solidFill>
            <a:srgbClr val="FDB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274638"/>
            <a:ext cx="8229600" cy="1143000"/>
          </a:xfrm>
        </p:spPr>
        <p:txBody>
          <a:bodyPr>
            <a:normAutofit/>
          </a:bodyPr>
          <a:lstStyle/>
          <a:p>
            <a:pPr algn="l"/>
            <a:r>
              <a:rPr lang="en-US" sz="4000" b="1" dirty="0">
                <a:solidFill>
                  <a:srgbClr val="000000"/>
                </a:solidFill>
              </a:rPr>
              <a:t>Food Safety Certification</a:t>
            </a:r>
            <a:endParaRPr lang="en-US" sz="4000" dirty="0"/>
          </a:p>
        </p:txBody>
      </p:sp>
      <p:sp>
        <p:nvSpPr>
          <p:cNvPr id="3" name="Content Placeholder 2"/>
          <p:cNvSpPr>
            <a:spLocks noGrp="1"/>
          </p:cNvSpPr>
          <p:nvPr>
            <p:ph idx="1"/>
          </p:nvPr>
        </p:nvSpPr>
        <p:spPr>
          <a:xfrm>
            <a:off x="457200" y="1606550"/>
            <a:ext cx="4419600" cy="3100388"/>
          </a:xfrm>
        </p:spPr>
        <p:txBody>
          <a:bodyPr>
            <a:noAutofit/>
          </a:bodyPr>
          <a:lstStyle/>
          <a:p>
            <a:pPr marL="0" lvl="1" indent="0">
              <a:spcBef>
                <a:spcPts val="0"/>
              </a:spcBef>
              <a:spcAft>
                <a:spcPts val="600"/>
              </a:spcAft>
              <a:buNone/>
            </a:pPr>
            <a:r>
              <a:rPr lang="en-US" dirty="0">
                <a:solidFill>
                  <a:srgbClr val="000000"/>
                </a:solidFill>
              </a:rPr>
              <a:t>All designated staff listed below are required to have an approved and accredited food safety certification certificate.</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Food Service Managers</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Senior Food Service Workers </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Food Service Worker II</a:t>
            </a:r>
          </a:p>
          <a:p>
            <a:pPr marL="457200" lvl="1" indent="-457200">
              <a:spcBef>
                <a:spcPts val="0"/>
              </a:spcBef>
              <a:buFont typeface="Wingdings" panose="05000000000000000000" pitchFamily="2" charset="2"/>
              <a:buChar char="Ø"/>
            </a:pPr>
            <a:endParaRPr lang="en-US" sz="2600" dirty="0">
              <a:solidFill>
                <a:srgbClr val="000000"/>
              </a:solidFill>
            </a:endParaRPr>
          </a:p>
          <a:p>
            <a:endParaRPr lang="en-US" dirty="0"/>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25</a:t>
            </a:fld>
            <a:endParaRPr lang="en-US" dirty="0"/>
          </a:p>
        </p:txBody>
      </p:sp>
      <p:pic>
        <p:nvPicPr>
          <p:cNvPr id="5" name="Picture 4"/>
          <p:cNvPicPr/>
          <p:nvPr/>
        </p:nvPicPr>
        <p:blipFill rotWithShape="1">
          <a:blip r:embed="rId3"/>
          <a:srcRect l="53413" t="23685" r="17760" b="14339"/>
          <a:stretch/>
        </p:blipFill>
        <p:spPr bwMode="auto">
          <a:xfrm>
            <a:off x="4876800" y="1791711"/>
            <a:ext cx="3962400" cy="2933700"/>
          </a:xfrm>
          <a:prstGeom prst="rect">
            <a:avLst/>
          </a:prstGeom>
          <a:ln>
            <a:solidFill>
              <a:srgbClr val="002060"/>
            </a:solid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D4E8D3B6-99EF-43AA-B117-97BA562A6C50}"/>
              </a:ext>
            </a:extLst>
          </p:cNvPr>
          <p:cNvSpPr txBox="1"/>
          <p:nvPr/>
        </p:nvSpPr>
        <p:spPr>
          <a:xfrm>
            <a:off x="4865255" y="4807803"/>
            <a:ext cx="3973945" cy="830997"/>
          </a:xfrm>
          <a:prstGeom prst="rect">
            <a:avLst/>
          </a:prstGeom>
          <a:solidFill>
            <a:srgbClr val="FB7915"/>
          </a:solidFill>
        </p:spPr>
        <p:txBody>
          <a:bodyPr wrap="square">
            <a:spAutoFit/>
          </a:bodyPr>
          <a:lstStyle/>
          <a:p>
            <a:pPr marL="0" lvl="1" indent="0" algn="ctr">
              <a:spcBef>
                <a:spcPts val="0"/>
              </a:spcBef>
              <a:buNone/>
            </a:pPr>
            <a:r>
              <a:rPr lang="en-US" sz="2400" dirty="0">
                <a:solidFill>
                  <a:srgbClr val="FFFFFF"/>
                </a:solidFill>
                <a:latin typeface="+mn-lt"/>
              </a:rPr>
              <a:t>Certificates must be current and renewed every 5 years.</a:t>
            </a:r>
          </a:p>
        </p:txBody>
      </p:sp>
    </p:spTree>
    <p:extLst>
      <p:ext uri="{BB962C8B-B14F-4D97-AF65-F5344CB8AC3E}">
        <p14:creationId xmlns:p14="http://schemas.microsoft.com/office/powerpoint/2010/main" val="2023751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994644-C72D-45DE-8B19-00ECA07B87F2}"/>
              </a:ext>
            </a:extLst>
          </p:cNvPr>
          <p:cNvSpPr/>
          <p:nvPr/>
        </p:nvSpPr>
        <p:spPr>
          <a:xfrm>
            <a:off x="0" y="335757"/>
            <a:ext cx="9144000" cy="1020762"/>
          </a:xfrm>
          <a:prstGeom prst="rect">
            <a:avLst/>
          </a:prstGeom>
          <a:solidFill>
            <a:srgbClr val="FDB8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82880" y="1495202"/>
            <a:ext cx="8778240" cy="1400398"/>
          </a:xfrm>
        </p:spPr>
        <p:txBody>
          <a:bodyPr>
            <a:noAutofit/>
          </a:bodyPr>
          <a:lstStyle/>
          <a:p>
            <a:pPr marL="0" indent="0" algn="ctr">
              <a:spcBef>
                <a:spcPts val="0"/>
              </a:spcBef>
              <a:spcAft>
                <a:spcPts val="600"/>
              </a:spcAft>
              <a:buNone/>
            </a:pPr>
            <a:r>
              <a:rPr lang="en-US" sz="2800" dirty="0">
                <a:solidFill>
                  <a:srgbClr val="030503"/>
                </a:solidFill>
              </a:rPr>
              <a:t>To have a systematic approach, food service operations implement the 7 HACCP principles outlined here to prevent food borne illness.</a:t>
            </a:r>
          </a:p>
        </p:txBody>
      </p:sp>
      <p:sp>
        <p:nvSpPr>
          <p:cNvPr id="4" name="Rectangle 2"/>
          <p:cNvSpPr txBox="1">
            <a:spLocks noChangeArrowheads="1"/>
          </p:cNvSpPr>
          <p:nvPr/>
        </p:nvSpPr>
        <p:spPr bwMode="auto">
          <a:xfrm>
            <a:off x="0" y="274320"/>
            <a:ext cx="9144000" cy="1143000"/>
          </a:xfrm>
          <a:prstGeom prst="rect">
            <a:avLst/>
          </a:prstGeom>
          <a:noFill/>
          <a:ln w="9525">
            <a:noFill/>
            <a:miter lim="800000"/>
            <a:headEnd/>
            <a:tailEnd/>
          </a:ln>
        </p:spPr>
        <p:txBody>
          <a:bodyPr bIns="91440" anchor="ctr"/>
          <a:lstStyle/>
          <a:p>
            <a:pPr marL="457200" defTabSz="914400" fontAlgn="base">
              <a:spcBef>
                <a:spcPct val="0"/>
              </a:spcBef>
              <a:spcAft>
                <a:spcPct val="0"/>
              </a:spcAft>
              <a:defRPr/>
            </a:pPr>
            <a:r>
              <a:rPr lang="en-US" sz="4000" b="1" dirty="0">
                <a:solidFill>
                  <a:srgbClr val="000000"/>
                </a:solidFill>
                <a:latin typeface="+mj-lt"/>
              </a:rPr>
              <a:t>The 7 HACCP Principles</a:t>
            </a:r>
            <a:endParaRPr lang="en-US" sz="4000" b="1" dirty="0">
              <a:solidFill>
                <a:srgbClr val="000000"/>
              </a:solidFill>
              <a:latin typeface="+mj-lt"/>
              <a:ea typeface="+mj-ea"/>
              <a:cs typeface="+mj-cs"/>
            </a:endParaRPr>
          </a:p>
        </p:txBody>
      </p:sp>
      <p:sp>
        <p:nvSpPr>
          <p:cNvPr id="6" name="TextBox 5">
            <a:extLst>
              <a:ext uri="{FF2B5EF4-FFF2-40B4-BE49-F238E27FC236}">
                <a16:creationId xmlns:a16="http://schemas.microsoft.com/office/drawing/2014/main" id="{AE8FF159-BA1C-4C8A-AB15-8C4FB4978E18}"/>
              </a:ext>
            </a:extLst>
          </p:cNvPr>
          <p:cNvSpPr txBox="1"/>
          <p:nvPr/>
        </p:nvSpPr>
        <p:spPr>
          <a:xfrm>
            <a:off x="182418" y="2882029"/>
            <a:ext cx="5852160" cy="492443"/>
          </a:xfrm>
          <a:prstGeom prst="rect">
            <a:avLst/>
          </a:prstGeom>
          <a:solidFill>
            <a:schemeClr val="accent4">
              <a:lumMod val="40000"/>
              <a:lumOff val="60000"/>
            </a:schemeClr>
          </a:solidFill>
        </p:spPr>
        <p:txBody>
          <a:bodyPr wrap="square">
            <a:spAutoFit/>
          </a:bodyPr>
          <a:lstStyle/>
          <a:p>
            <a:pPr marL="182880">
              <a:spcBef>
                <a:spcPts val="0"/>
              </a:spcBef>
              <a:spcAft>
                <a:spcPts val="600"/>
              </a:spcAft>
            </a:pPr>
            <a:r>
              <a:rPr lang="en-US" sz="2600" dirty="0">
                <a:solidFill>
                  <a:srgbClr val="030503"/>
                </a:solidFill>
                <a:latin typeface="+mn-lt"/>
              </a:rPr>
              <a:t>1. Conduct Hazard Analysis </a:t>
            </a:r>
          </a:p>
        </p:txBody>
      </p:sp>
      <p:sp>
        <p:nvSpPr>
          <p:cNvPr id="8" name="TextBox 7">
            <a:extLst>
              <a:ext uri="{FF2B5EF4-FFF2-40B4-BE49-F238E27FC236}">
                <a16:creationId xmlns:a16="http://schemas.microsoft.com/office/drawing/2014/main" id="{F669190E-C2E4-41DF-9DDE-C619141FDE87}"/>
              </a:ext>
            </a:extLst>
          </p:cNvPr>
          <p:cNvSpPr txBox="1"/>
          <p:nvPr/>
        </p:nvSpPr>
        <p:spPr>
          <a:xfrm>
            <a:off x="670098" y="3437217"/>
            <a:ext cx="5852160" cy="492443"/>
          </a:xfrm>
          <a:prstGeom prst="rect">
            <a:avLst/>
          </a:prstGeom>
          <a:solidFill>
            <a:schemeClr val="tx2">
              <a:lumMod val="40000"/>
              <a:lumOff val="60000"/>
            </a:schemeClr>
          </a:solidFill>
        </p:spPr>
        <p:txBody>
          <a:bodyPr wrap="square">
            <a:spAutoFit/>
          </a:bodyPr>
          <a:lstStyle/>
          <a:p>
            <a:pPr marL="182880">
              <a:spcBef>
                <a:spcPts val="0"/>
              </a:spcBef>
              <a:spcAft>
                <a:spcPts val="600"/>
              </a:spcAft>
            </a:pPr>
            <a:r>
              <a:rPr lang="en-US" sz="2600" dirty="0">
                <a:solidFill>
                  <a:srgbClr val="030503"/>
                </a:solidFill>
                <a:latin typeface="+mn-lt"/>
              </a:rPr>
              <a:t>2. Identify Critical Control Points </a:t>
            </a:r>
          </a:p>
        </p:txBody>
      </p:sp>
      <p:sp>
        <p:nvSpPr>
          <p:cNvPr id="10" name="TextBox 9">
            <a:extLst>
              <a:ext uri="{FF2B5EF4-FFF2-40B4-BE49-F238E27FC236}">
                <a16:creationId xmlns:a16="http://schemas.microsoft.com/office/drawing/2014/main" id="{265CEA2E-943B-4B7B-A7A8-D3AB2BBE0FD0}"/>
              </a:ext>
            </a:extLst>
          </p:cNvPr>
          <p:cNvSpPr txBox="1"/>
          <p:nvPr/>
        </p:nvSpPr>
        <p:spPr>
          <a:xfrm>
            <a:off x="1157778" y="3992405"/>
            <a:ext cx="5852160" cy="492443"/>
          </a:xfrm>
          <a:prstGeom prst="rect">
            <a:avLst/>
          </a:prstGeom>
          <a:solidFill>
            <a:srgbClr val="FFC000"/>
          </a:solidFill>
        </p:spPr>
        <p:txBody>
          <a:bodyPr wrap="square">
            <a:spAutoFit/>
          </a:bodyPr>
          <a:lstStyle/>
          <a:p>
            <a:pPr marL="182880">
              <a:spcBef>
                <a:spcPts val="0"/>
              </a:spcBef>
              <a:spcAft>
                <a:spcPts val="600"/>
              </a:spcAft>
            </a:pPr>
            <a:r>
              <a:rPr lang="en-US" sz="2600" dirty="0">
                <a:solidFill>
                  <a:srgbClr val="030503"/>
                </a:solidFill>
                <a:latin typeface="+mn-lt"/>
              </a:rPr>
              <a:t>3. Establish Critical Limits </a:t>
            </a:r>
          </a:p>
        </p:txBody>
      </p:sp>
      <p:sp>
        <p:nvSpPr>
          <p:cNvPr id="12" name="TextBox 11">
            <a:extLst>
              <a:ext uri="{FF2B5EF4-FFF2-40B4-BE49-F238E27FC236}">
                <a16:creationId xmlns:a16="http://schemas.microsoft.com/office/drawing/2014/main" id="{A151403E-E1D1-4C75-BE6D-339BCC24ADF0}"/>
              </a:ext>
            </a:extLst>
          </p:cNvPr>
          <p:cNvSpPr txBox="1"/>
          <p:nvPr/>
        </p:nvSpPr>
        <p:spPr>
          <a:xfrm>
            <a:off x="2133138" y="5102781"/>
            <a:ext cx="5852160" cy="492443"/>
          </a:xfrm>
          <a:prstGeom prst="rect">
            <a:avLst/>
          </a:prstGeom>
          <a:solidFill>
            <a:srgbClr val="00B0F0"/>
          </a:solidFill>
        </p:spPr>
        <p:txBody>
          <a:bodyPr wrap="square">
            <a:spAutoFit/>
          </a:bodyPr>
          <a:lstStyle/>
          <a:p>
            <a:pPr marL="182880">
              <a:spcBef>
                <a:spcPts val="0"/>
              </a:spcBef>
              <a:spcAft>
                <a:spcPts val="600"/>
              </a:spcAft>
            </a:pPr>
            <a:r>
              <a:rPr lang="en-US" sz="2600" dirty="0">
                <a:solidFill>
                  <a:srgbClr val="030503"/>
                </a:solidFill>
                <a:latin typeface="+mn-lt"/>
              </a:rPr>
              <a:t>5. Monitoring Procedures </a:t>
            </a:r>
          </a:p>
        </p:txBody>
      </p:sp>
      <p:sp>
        <p:nvSpPr>
          <p:cNvPr id="14" name="TextBox 13">
            <a:extLst>
              <a:ext uri="{FF2B5EF4-FFF2-40B4-BE49-F238E27FC236}">
                <a16:creationId xmlns:a16="http://schemas.microsoft.com/office/drawing/2014/main" id="{62703A60-A100-4B0C-BA5F-D301C8E22636}"/>
              </a:ext>
            </a:extLst>
          </p:cNvPr>
          <p:cNvSpPr txBox="1"/>
          <p:nvPr/>
        </p:nvSpPr>
        <p:spPr>
          <a:xfrm>
            <a:off x="1645458" y="4547593"/>
            <a:ext cx="5852160" cy="492443"/>
          </a:xfrm>
          <a:prstGeom prst="rect">
            <a:avLst/>
          </a:prstGeom>
          <a:solidFill>
            <a:schemeClr val="accent2">
              <a:lumMod val="40000"/>
              <a:lumOff val="60000"/>
            </a:schemeClr>
          </a:solidFill>
        </p:spPr>
        <p:txBody>
          <a:bodyPr wrap="square">
            <a:spAutoFit/>
          </a:bodyPr>
          <a:lstStyle/>
          <a:p>
            <a:pPr marL="182880">
              <a:spcBef>
                <a:spcPts val="0"/>
              </a:spcBef>
              <a:spcAft>
                <a:spcPts val="600"/>
              </a:spcAft>
            </a:pPr>
            <a:r>
              <a:rPr lang="en-US" sz="2600" dirty="0">
                <a:solidFill>
                  <a:srgbClr val="030503"/>
                </a:solidFill>
                <a:latin typeface="+mn-lt"/>
              </a:rPr>
              <a:t>4. Identify Corrective Action Procedures </a:t>
            </a:r>
          </a:p>
        </p:txBody>
      </p:sp>
      <p:sp>
        <p:nvSpPr>
          <p:cNvPr id="16" name="TextBox 15">
            <a:extLst>
              <a:ext uri="{FF2B5EF4-FFF2-40B4-BE49-F238E27FC236}">
                <a16:creationId xmlns:a16="http://schemas.microsoft.com/office/drawing/2014/main" id="{894D14FD-7B09-469B-81FE-5BCBC724F370}"/>
              </a:ext>
            </a:extLst>
          </p:cNvPr>
          <p:cNvSpPr txBox="1"/>
          <p:nvPr/>
        </p:nvSpPr>
        <p:spPr>
          <a:xfrm>
            <a:off x="2620818" y="5657969"/>
            <a:ext cx="5852160" cy="492443"/>
          </a:xfrm>
          <a:prstGeom prst="rect">
            <a:avLst/>
          </a:prstGeom>
          <a:solidFill>
            <a:srgbClr val="92D050"/>
          </a:solidFill>
        </p:spPr>
        <p:txBody>
          <a:bodyPr wrap="square">
            <a:spAutoFit/>
          </a:bodyPr>
          <a:lstStyle/>
          <a:p>
            <a:pPr marL="182880">
              <a:spcBef>
                <a:spcPts val="0"/>
              </a:spcBef>
              <a:spcAft>
                <a:spcPts val="600"/>
              </a:spcAft>
            </a:pPr>
            <a:r>
              <a:rPr lang="en-US" sz="2600" dirty="0">
                <a:solidFill>
                  <a:srgbClr val="030503"/>
                </a:solidFill>
                <a:latin typeface="+mn-lt"/>
              </a:rPr>
              <a:t>6. Verify the System Works </a:t>
            </a:r>
          </a:p>
        </p:txBody>
      </p:sp>
      <p:sp>
        <p:nvSpPr>
          <p:cNvPr id="18" name="TextBox 17">
            <a:extLst>
              <a:ext uri="{FF2B5EF4-FFF2-40B4-BE49-F238E27FC236}">
                <a16:creationId xmlns:a16="http://schemas.microsoft.com/office/drawing/2014/main" id="{58C34D1F-91F8-4E23-81AD-E82339DB1B02}"/>
              </a:ext>
            </a:extLst>
          </p:cNvPr>
          <p:cNvSpPr txBox="1"/>
          <p:nvPr/>
        </p:nvSpPr>
        <p:spPr>
          <a:xfrm>
            <a:off x="3108498" y="6213157"/>
            <a:ext cx="5852160" cy="492443"/>
          </a:xfrm>
          <a:prstGeom prst="rect">
            <a:avLst/>
          </a:prstGeom>
          <a:solidFill>
            <a:srgbClr val="FFFF00"/>
          </a:solidFill>
        </p:spPr>
        <p:txBody>
          <a:bodyPr wrap="square">
            <a:spAutoFit/>
          </a:bodyPr>
          <a:lstStyle/>
          <a:p>
            <a:pPr marL="182880">
              <a:spcBef>
                <a:spcPts val="0"/>
              </a:spcBef>
              <a:spcAft>
                <a:spcPts val="600"/>
              </a:spcAft>
            </a:pPr>
            <a:r>
              <a:rPr lang="en-US" sz="2600" dirty="0">
                <a:solidFill>
                  <a:srgbClr val="030503"/>
                </a:solidFill>
                <a:latin typeface="+mn-lt"/>
              </a:rPr>
              <a:t>7. Establish Record Keeping</a:t>
            </a:r>
          </a:p>
        </p:txBody>
      </p:sp>
    </p:spTree>
    <p:extLst>
      <p:ext uri="{BB962C8B-B14F-4D97-AF65-F5344CB8AC3E}">
        <p14:creationId xmlns:p14="http://schemas.microsoft.com/office/powerpoint/2010/main" val="25995971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 y="2743200"/>
            <a:ext cx="4610100" cy="4495800"/>
          </a:xfrm>
        </p:spPr>
        <p:txBody>
          <a:bodyPr>
            <a:noAutofit/>
          </a:bodyPr>
          <a:lstStyle/>
          <a:p>
            <a:pPr marL="914400" lvl="1" indent="-457200">
              <a:spcBef>
                <a:spcPts val="0"/>
              </a:spcBef>
              <a:spcAft>
                <a:spcPts val="600"/>
              </a:spcAft>
              <a:buFont typeface="Wingdings" panose="05000000000000000000" pitchFamily="2" charset="2"/>
              <a:buChar char="Ø"/>
            </a:pPr>
            <a:r>
              <a:rPr lang="en-US" sz="2600" dirty="0">
                <a:solidFill>
                  <a:srgbClr val="000000"/>
                </a:solidFill>
              </a:rPr>
              <a:t>Review menus 24-48 hours in advance</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Identify all potentially hazardous foods</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Identify where and how  food may become contaminated</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Plan for control measures</a:t>
            </a:r>
          </a:p>
          <a:p>
            <a:pPr marL="0" indent="0">
              <a:buNone/>
            </a:pPr>
            <a:endParaRPr lang="en-US" dirty="0"/>
          </a:p>
          <a:p>
            <a:pPr marL="0" indent="0">
              <a:buNone/>
            </a:pPr>
            <a:endParaRPr lang="en-US" dirty="0"/>
          </a:p>
        </p:txBody>
      </p:sp>
      <p:sp>
        <p:nvSpPr>
          <p:cNvPr id="4" name="Rectangle 2"/>
          <p:cNvSpPr txBox="1">
            <a:spLocks noChangeArrowheads="1"/>
          </p:cNvSpPr>
          <p:nvPr/>
        </p:nvSpPr>
        <p:spPr bwMode="auto">
          <a:xfrm>
            <a:off x="0" y="290145"/>
            <a:ext cx="9144000" cy="1143000"/>
          </a:xfrm>
          <a:prstGeom prst="rect">
            <a:avLst/>
          </a:prstGeom>
          <a:solidFill>
            <a:srgbClr val="FDB827"/>
          </a:solidFill>
          <a:ln w="9525">
            <a:noFill/>
            <a:miter lim="800000"/>
            <a:headEnd/>
            <a:tailEnd/>
          </a:ln>
        </p:spPr>
        <p:txBody>
          <a:bodyPr bIns="91440" anchor="ctr"/>
          <a:lstStyle/>
          <a:p>
            <a:pPr marL="457200" defTabSz="914400" fontAlgn="base">
              <a:spcBef>
                <a:spcPct val="0"/>
              </a:spcBef>
              <a:spcAft>
                <a:spcPct val="0"/>
              </a:spcAft>
              <a:defRPr/>
            </a:pPr>
            <a:r>
              <a:rPr lang="en-US" sz="4000" b="1" dirty="0">
                <a:solidFill>
                  <a:srgbClr val="000000"/>
                </a:solidFill>
                <a:latin typeface="+mj-lt"/>
              </a:rPr>
              <a:t>Step 1 - Conduct a Hazard Analysis </a:t>
            </a:r>
            <a:endParaRPr lang="en-US" sz="4000" b="1" dirty="0">
              <a:solidFill>
                <a:srgbClr val="000000"/>
              </a:solidFill>
              <a:latin typeface="+mj-lt"/>
              <a:ea typeface="+mj-ea"/>
              <a:cs typeface="+mj-cs"/>
            </a:endParaRPr>
          </a:p>
        </p:txBody>
      </p:sp>
      <p:pic>
        <p:nvPicPr>
          <p:cNvPr id="20" name="Picture 19">
            <a:extLst>
              <a:ext uri="{FF2B5EF4-FFF2-40B4-BE49-F238E27FC236}">
                <a16:creationId xmlns:a16="http://schemas.microsoft.com/office/drawing/2014/main" id="{5EFEB822-7117-4DC5-846F-66A602E18029}"/>
              </a:ext>
            </a:extLst>
          </p:cNvPr>
          <p:cNvPicPr>
            <a:picLocks noChangeAspect="1"/>
          </p:cNvPicPr>
          <p:nvPr/>
        </p:nvPicPr>
        <p:blipFill rotWithShape="1">
          <a:blip r:embed="rId3"/>
          <a:srcRect l="22500" t="16154" r="23333" b="11539"/>
          <a:stretch/>
        </p:blipFill>
        <p:spPr>
          <a:xfrm>
            <a:off x="4876800" y="2745377"/>
            <a:ext cx="4072904" cy="2945022"/>
          </a:xfrm>
          <a:prstGeom prst="rect">
            <a:avLst/>
          </a:prstGeom>
          <a:ln>
            <a:solidFill>
              <a:srgbClr val="030503"/>
            </a:solidFill>
          </a:ln>
        </p:spPr>
      </p:pic>
      <p:sp>
        <p:nvSpPr>
          <p:cNvPr id="6" name="TextBox 5">
            <a:extLst>
              <a:ext uri="{FF2B5EF4-FFF2-40B4-BE49-F238E27FC236}">
                <a16:creationId xmlns:a16="http://schemas.microsoft.com/office/drawing/2014/main" id="{2B41B725-9EF4-4CDB-91F9-21C00547B306}"/>
              </a:ext>
            </a:extLst>
          </p:cNvPr>
          <p:cNvSpPr txBox="1"/>
          <p:nvPr/>
        </p:nvSpPr>
        <p:spPr>
          <a:xfrm>
            <a:off x="495300" y="1564690"/>
            <a:ext cx="8343900" cy="1255728"/>
          </a:xfrm>
          <a:prstGeom prst="rect">
            <a:avLst/>
          </a:prstGeom>
          <a:noFill/>
        </p:spPr>
        <p:txBody>
          <a:bodyPr wrap="square">
            <a:spAutoFit/>
          </a:bodyPr>
          <a:lstStyle/>
          <a:p>
            <a:pPr marL="0" indent="0">
              <a:lnSpc>
                <a:spcPct val="90000"/>
              </a:lnSpc>
              <a:spcAft>
                <a:spcPts val="600"/>
              </a:spcAft>
              <a:buFont typeface="Arial"/>
              <a:buNone/>
            </a:pPr>
            <a:r>
              <a:rPr lang="en-US" sz="2800" dirty="0">
                <a:solidFill>
                  <a:srgbClr val="030503"/>
                </a:solidFill>
                <a:latin typeface="+mn-lt"/>
              </a:rPr>
              <a:t>To eliminate or reduce potential hazardous food to a safe level, critical limits are identified during the hazard analysis phase.</a:t>
            </a:r>
          </a:p>
        </p:txBody>
      </p:sp>
    </p:spTree>
    <p:extLst>
      <p:ext uri="{BB962C8B-B14F-4D97-AF65-F5344CB8AC3E}">
        <p14:creationId xmlns:p14="http://schemas.microsoft.com/office/powerpoint/2010/main" val="161214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
            <a:ext cx="9144000" cy="1143000"/>
          </a:xfrm>
          <a:solidFill>
            <a:srgbClr val="FDB827"/>
          </a:solidFill>
        </p:spPr>
        <p:txBody>
          <a:bodyPr>
            <a:noAutofit/>
          </a:bodyPr>
          <a:lstStyle/>
          <a:p>
            <a:pPr marL="457200" algn="l"/>
            <a:r>
              <a:rPr lang="en-US" sz="4000" b="1" dirty="0">
                <a:solidFill>
                  <a:srgbClr val="000000"/>
                </a:solidFill>
              </a:rPr>
              <a:t>STEP 2 – Identifying CCP’s</a:t>
            </a:r>
          </a:p>
        </p:txBody>
      </p:sp>
      <p:sp>
        <p:nvSpPr>
          <p:cNvPr id="3" name="Content Placeholder 2"/>
          <p:cNvSpPr>
            <a:spLocks noGrp="1"/>
          </p:cNvSpPr>
          <p:nvPr>
            <p:ph idx="4294967295"/>
          </p:nvPr>
        </p:nvSpPr>
        <p:spPr>
          <a:xfrm>
            <a:off x="0" y="1606550"/>
            <a:ext cx="8121650" cy="4565650"/>
          </a:xfrm>
        </p:spPr>
        <p:txBody>
          <a:bodyPr>
            <a:noAutofit/>
          </a:bodyPr>
          <a:lstStyle/>
          <a:p>
            <a:pPr marL="0" indent="0">
              <a:spcBef>
                <a:spcPts val="0"/>
              </a:spcBef>
              <a:spcAft>
                <a:spcPts val="600"/>
              </a:spcAft>
              <a:buNone/>
            </a:pPr>
            <a:r>
              <a:rPr lang="en-US" sz="2800" dirty="0">
                <a:solidFill>
                  <a:srgbClr val="000000"/>
                </a:solidFill>
              </a:rPr>
              <a:t>Critical Control Points (CCP) are steps throughout the flow of food where possible food safety hazards are identified.</a:t>
            </a:r>
          </a:p>
          <a:p>
            <a:pPr marL="0" indent="0">
              <a:spcBef>
                <a:spcPts val="0"/>
              </a:spcBef>
              <a:spcAft>
                <a:spcPts val="600"/>
              </a:spcAft>
              <a:buNone/>
            </a:pPr>
            <a:r>
              <a:rPr lang="en-US" sz="2800" dirty="0">
                <a:solidFill>
                  <a:srgbClr val="000000"/>
                </a:solidFill>
              </a:rPr>
              <a:t>Examples:</a:t>
            </a:r>
          </a:p>
          <a:p>
            <a:pPr marL="914400" indent="-457200">
              <a:spcBef>
                <a:spcPts val="0"/>
              </a:spcBef>
              <a:spcAft>
                <a:spcPts val="600"/>
              </a:spcAft>
              <a:buFont typeface="Wingdings" panose="05000000000000000000" pitchFamily="2" charset="2"/>
              <a:buChar char="Ø"/>
            </a:pPr>
            <a:r>
              <a:rPr lang="en-US" sz="2600" dirty="0">
                <a:solidFill>
                  <a:srgbClr val="000000"/>
                </a:solidFill>
              </a:rPr>
              <a:t>Receiving </a:t>
            </a:r>
          </a:p>
          <a:p>
            <a:pPr marL="914400" indent="-457200">
              <a:spcBef>
                <a:spcPts val="0"/>
              </a:spcBef>
              <a:spcAft>
                <a:spcPts val="600"/>
              </a:spcAft>
              <a:buFont typeface="Wingdings" panose="05000000000000000000" pitchFamily="2" charset="2"/>
              <a:buChar char="Ø"/>
            </a:pPr>
            <a:r>
              <a:rPr lang="en-US" sz="2600" dirty="0">
                <a:solidFill>
                  <a:srgbClr val="000000"/>
                </a:solidFill>
              </a:rPr>
              <a:t>Storing </a:t>
            </a:r>
          </a:p>
          <a:p>
            <a:pPr marL="914400" indent="-457200">
              <a:spcBef>
                <a:spcPts val="0"/>
              </a:spcBef>
              <a:spcAft>
                <a:spcPts val="600"/>
              </a:spcAft>
              <a:buFont typeface="Wingdings" panose="05000000000000000000" pitchFamily="2" charset="2"/>
              <a:buChar char="Ø"/>
            </a:pPr>
            <a:r>
              <a:rPr lang="en-US" sz="2600" dirty="0">
                <a:solidFill>
                  <a:srgbClr val="000000"/>
                </a:solidFill>
              </a:rPr>
              <a:t>Cooking food </a:t>
            </a:r>
          </a:p>
          <a:p>
            <a:pPr marL="914400" indent="-457200">
              <a:spcBef>
                <a:spcPts val="0"/>
              </a:spcBef>
              <a:spcAft>
                <a:spcPts val="600"/>
              </a:spcAft>
              <a:buFont typeface="Wingdings" panose="05000000000000000000" pitchFamily="2" charset="2"/>
              <a:buChar char="Ø"/>
            </a:pPr>
            <a:r>
              <a:rPr lang="en-US" sz="2600" dirty="0">
                <a:solidFill>
                  <a:srgbClr val="000000"/>
                </a:solidFill>
              </a:rPr>
              <a:t>Serving Food </a:t>
            </a:r>
          </a:p>
          <a:p>
            <a:pPr>
              <a:buNone/>
            </a:pPr>
            <a:endParaRPr lang="en-US" sz="900" dirty="0">
              <a:solidFill>
                <a:srgbClr val="000000"/>
              </a:solidFill>
            </a:endParaRPr>
          </a:p>
        </p:txBody>
      </p:sp>
      <p:pic>
        <p:nvPicPr>
          <p:cNvPr id="8" name="Picture Placeholder 4">
            <a:extLst>
              <a:ext uri="{FF2B5EF4-FFF2-40B4-BE49-F238E27FC236}">
                <a16:creationId xmlns:a16="http://schemas.microsoft.com/office/drawing/2014/main" id="{3536F056-654C-4212-9503-EC07C1E97A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06"/>
          <a:stretch/>
        </p:blipFill>
        <p:spPr>
          <a:xfrm>
            <a:off x="3733800" y="2636752"/>
            <a:ext cx="1828483" cy="1828207"/>
          </a:xfrm>
          <a:prstGeom prst="roundRect">
            <a:avLst/>
          </a:prstGeom>
        </p:spPr>
      </p:pic>
      <p:pic>
        <p:nvPicPr>
          <p:cNvPr id="9" name="Picture Placeholder 4">
            <a:extLst>
              <a:ext uri="{FF2B5EF4-FFF2-40B4-BE49-F238E27FC236}">
                <a16:creationId xmlns:a16="http://schemas.microsoft.com/office/drawing/2014/main" id="{0A73E437-5AC1-4B9D-9F09-4E7AB85985A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53200" y="2636752"/>
            <a:ext cx="1828800" cy="1828524"/>
          </a:xfrm>
          <a:prstGeom prst="flowChartAlternateProcess">
            <a:avLst/>
          </a:prstGeom>
        </p:spPr>
      </p:pic>
      <p:pic>
        <p:nvPicPr>
          <p:cNvPr id="10" name="Picture 9" descr="6e_c06_18.jpg">
            <a:extLst>
              <a:ext uri="{FF2B5EF4-FFF2-40B4-BE49-F238E27FC236}">
                <a16:creationId xmlns:a16="http://schemas.microsoft.com/office/drawing/2014/main" id="{3C1FF618-2B99-4960-9FE4-B381564CC6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76800" y="4593581"/>
            <a:ext cx="2432429" cy="1621619"/>
          </a:xfrm>
          <a:prstGeom prst="roundRect">
            <a:avLst/>
          </a:prstGeom>
        </p:spPr>
      </p:pic>
    </p:spTree>
    <p:extLst>
      <p:ext uri="{BB962C8B-B14F-4D97-AF65-F5344CB8AC3E}">
        <p14:creationId xmlns:p14="http://schemas.microsoft.com/office/powerpoint/2010/main" val="843995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274320"/>
            <a:ext cx="9144000" cy="1143000"/>
          </a:xfrm>
          <a:prstGeom prst="rect">
            <a:avLst/>
          </a:prstGeom>
          <a:solidFill>
            <a:srgbClr val="FDB827"/>
          </a:solidFill>
        </p:spPr>
        <p:txBody>
          <a:bodyPr vert="horz" lIns="91440" tIns="45720" rIns="91440" bIns="45720" rtlCol="0" anchor="ctr">
            <a:normAutofit/>
          </a:bodyPr>
          <a:lstStyle/>
          <a:p>
            <a:pPr marL="457200" defTabSz="457200" fontAlgn="base">
              <a:spcAft>
                <a:spcPts val="600"/>
              </a:spcAft>
              <a:defRPr/>
            </a:pPr>
            <a:r>
              <a:rPr lang="en-US" sz="4000" b="1" kern="1200" dirty="0">
                <a:solidFill>
                  <a:srgbClr val="030503"/>
                </a:solidFill>
                <a:latin typeface="+mj-lt"/>
                <a:ea typeface="+mj-ea"/>
                <a:cs typeface="+mj-cs"/>
              </a:rPr>
              <a:t>Step 3 - Establish Critical Limits </a:t>
            </a:r>
          </a:p>
        </p:txBody>
      </p:sp>
      <p:pic>
        <p:nvPicPr>
          <p:cNvPr id="13" name="Picture 12">
            <a:extLst>
              <a:ext uri="{FF2B5EF4-FFF2-40B4-BE49-F238E27FC236}">
                <a16:creationId xmlns:a16="http://schemas.microsoft.com/office/drawing/2014/main" id="{4AFF9D4F-5409-4020-AA83-4392CCD70B34}"/>
              </a:ext>
            </a:extLst>
          </p:cNvPr>
          <p:cNvPicPr>
            <a:picLocks noChangeAspect="1"/>
          </p:cNvPicPr>
          <p:nvPr/>
        </p:nvPicPr>
        <p:blipFill rotWithShape="1">
          <a:blip r:embed="rId3"/>
          <a:srcRect r="-2" b="36961"/>
          <a:stretch/>
        </p:blipFill>
        <p:spPr>
          <a:xfrm>
            <a:off x="457200" y="1752600"/>
            <a:ext cx="3562637" cy="3992563"/>
          </a:xfrm>
          <a:prstGeom prst="rect">
            <a:avLst/>
          </a:prstGeom>
          <a:noFill/>
        </p:spPr>
      </p:pic>
      <p:sp>
        <p:nvSpPr>
          <p:cNvPr id="3" name="Content Placeholder 2"/>
          <p:cNvSpPr>
            <a:spLocks noGrp="1"/>
          </p:cNvSpPr>
          <p:nvPr>
            <p:ph sz="half" idx="1"/>
          </p:nvPr>
        </p:nvSpPr>
        <p:spPr>
          <a:xfrm>
            <a:off x="4267200" y="1600200"/>
            <a:ext cx="4648200" cy="4525963"/>
          </a:xfrm>
        </p:spPr>
        <p:txBody>
          <a:bodyPr vert="horz" lIns="91440" tIns="45720" rIns="91440" bIns="45720" rtlCol="0">
            <a:noAutofit/>
          </a:bodyPr>
          <a:lstStyle/>
          <a:p>
            <a:pPr marL="0" indent="0">
              <a:lnSpc>
                <a:spcPct val="90000"/>
              </a:lnSpc>
              <a:spcAft>
                <a:spcPts val="600"/>
              </a:spcAft>
              <a:buFont typeface="Arial"/>
              <a:buNone/>
            </a:pPr>
            <a:r>
              <a:rPr lang="en-US" dirty="0">
                <a:solidFill>
                  <a:srgbClr val="030503"/>
                </a:solidFill>
              </a:rPr>
              <a:t>Critical limits are established to eliminate or reduce potential hazardous food to a safe level. </a:t>
            </a:r>
          </a:p>
          <a:p>
            <a:pPr marL="914400" indent="-457200">
              <a:spcBef>
                <a:spcPts val="0"/>
              </a:spcBef>
              <a:spcAft>
                <a:spcPts val="600"/>
              </a:spcAft>
              <a:buFont typeface="Wingdings" panose="05000000000000000000" pitchFamily="2" charset="2"/>
              <a:buChar char="Ø"/>
            </a:pPr>
            <a:r>
              <a:rPr lang="en-US" sz="2600" dirty="0">
                <a:solidFill>
                  <a:srgbClr val="030503"/>
                </a:solidFill>
              </a:rPr>
              <a:t>Example 1: Chef salad should be held at 41° or below </a:t>
            </a:r>
          </a:p>
          <a:p>
            <a:pPr marL="914400" indent="-457200">
              <a:spcBef>
                <a:spcPts val="0"/>
              </a:spcBef>
              <a:spcAft>
                <a:spcPts val="600"/>
              </a:spcAft>
              <a:buFont typeface="Wingdings" panose="05000000000000000000" pitchFamily="2" charset="2"/>
              <a:buChar char="Ø"/>
            </a:pPr>
            <a:r>
              <a:rPr lang="en-US" sz="2600" dirty="0">
                <a:solidFill>
                  <a:srgbClr val="030503"/>
                </a:solidFill>
              </a:rPr>
              <a:t>Example 2: Cooked macaroni for chili mac must be cooled to 41° or below</a:t>
            </a:r>
          </a:p>
          <a:p>
            <a:pPr marL="0" indent="0">
              <a:lnSpc>
                <a:spcPct val="90000"/>
              </a:lnSpc>
              <a:buFont typeface="Arial"/>
              <a:buNone/>
            </a:pPr>
            <a:endParaRPr lang="en-US" sz="2600" dirty="0"/>
          </a:p>
        </p:txBody>
      </p:sp>
      <p:sp>
        <p:nvSpPr>
          <p:cNvPr id="18" name="Slide Number Placeholder 4">
            <a:extLst>
              <a:ext uri="{FF2B5EF4-FFF2-40B4-BE49-F238E27FC236}">
                <a16:creationId xmlns:a16="http://schemas.microsoft.com/office/drawing/2014/main" id="{EE0524EE-B0DE-4930-910B-46A8A1DB023F}"/>
              </a:ext>
            </a:extLst>
          </p:cNvPr>
          <p:cNvSpPr>
            <a:spLocks noGrp="1"/>
          </p:cNvSpPr>
          <p:nvPr>
            <p:ph type="sldNum" sz="quarter" idx="12"/>
          </p:nvPr>
        </p:nvSpPr>
        <p:spPr/>
        <p:txBody>
          <a:bodyPr/>
          <a:lstStyle/>
          <a:p>
            <a:pPr>
              <a:spcAft>
                <a:spcPts val="600"/>
              </a:spcAft>
              <a:defRPr/>
            </a:pPr>
            <a:fld id="{907A53AF-3C04-4734-9A3F-E1A6F805E73B}" type="slidenum">
              <a:rPr lang="en-US" smtClean="0"/>
              <a:pPr>
                <a:spcAft>
                  <a:spcPts val="600"/>
                </a:spcAft>
                <a:defRPr/>
              </a:pPr>
              <a:t>29</a:t>
            </a:fld>
            <a:endParaRPr lang="en-US"/>
          </a:p>
        </p:txBody>
      </p:sp>
    </p:spTree>
    <p:extLst>
      <p:ext uri="{BB962C8B-B14F-4D97-AF65-F5344CB8AC3E}">
        <p14:creationId xmlns:p14="http://schemas.microsoft.com/office/powerpoint/2010/main" val="314260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
            <a:ext cx="9144000" cy="1143000"/>
          </a:xfrm>
          <a:solidFill>
            <a:srgbClr val="FDB827"/>
          </a:solidFill>
        </p:spPr>
        <p:txBody>
          <a:bodyPr>
            <a:normAutofit/>
          </a:bodyPr>
          <a:lstStyle/>
          <a:p>
            <a:pPr marL="457200" algn="l"/>
            <a:r>
              <a:rPr lang="en-US" sz="4000" b="1" dirty="0">
                <a:solidFill>
                  <a:srgbClr val="000000"/>
                </a:solidFill>
              </a:rPr>
              <a:t>Purpose And Benefits</a:t>
            </a:r>
          </a:p>
        </p:txBody>
      </p:sp>
      <p:sp>
        <p:nvSpPr>
          <p:cNvPr id="3" name="Content Placeholder 2"/>
          <p:cNvSpPr>
            <a:spLocks noGrp="1"/>
          </p:cNvSpPr>
          <p:nvPr>
            <p:ph idx="1"/>
          </p:nvPr>
        </p:nvSpPr>
        <p:spPr/>
        <p:txBody>
          <a:bodyPr/>
          <a:lstStyle/>
          <a:p>
            <a:pPr marL="0" indent="0">
              <a:spcBef>
                <a:spcPts val="0"/>
              </a:spcBef>
              <a:spcAft>
                <a:spcPts val="600"/>
              </a:spcAft>
              <a:buNone/>
            </a:pPr>
            <a:r>
              <a:rPr lang="en-US" sz="2800" dirty="0">
                <a:solidFill>
                  <a:srgbClr val="000000"/>
                </a:solidFill>
              </a:rPr>
              <a:t>The primary purpose of a HACCP system is to protect people from food borne illness, but the benefits of the system also extend to the company. </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Reduction in product loss</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Increase in product quality </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Better inventory control</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Consistency in product preparation </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Increase in revenue </a:t>
            </a:r>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3</a:t>
            </a:fld>
            <a:endParaRPr lang="en-US" dirty="0"/>
          </a:p>
        </p:txBody>
      </p:sp>
    </p:spTree>
    <p:extLst>
      <p:ext uri="{BB962C8B-B14F-4D97-AF65-F5344CB8AC3E}">
        <p14:creationId xmlns:p14="http://schemas.microsoft.com/office/powerpoint/2010/main" val="300288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382000" cy="4525963"/>
          </a:xfrm>
        </p:spPr>
        <p:txBody>
          <a:bodyPr>
            <a:normAutofit/>
          </a:bodyPr>
          <a:lstStyle/>
          <a:p>
            <a:pPr marL="0" indent="0">
              <a:spcBef>
                <a:spcPts val="0"/>
              </a:spcBef>
              <a:spcAft>
                <a:spcPts val="600"/>
              </a:spcAft>
              <a:buNone/>
            </a:pPr>
            <a:r>
              <a:rPr lang="en-US" sz="2800" dirty="0">
                <a:solidFill>
                  <a:srgbClr val="000000"/>
                </a:solidFill>
              </a:rPr>
              <a:t>Establish a process to monitor food temperatures throughout the cooking and holding of food items.</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Take the internal temperature of the potential hazardous food </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Assign staff to document food temperatures </a:t>
            </a:r>
          </a:p>
        </p:txBody>
      </p:sp>
      <p:sp>
        <p:nvSpPr>
          <p:cNvPr id="4" name="Rectangle 2"/>
          <p:cNvSpPr txBox="1">
            <a:spLocks noChangeArrowheads="1"/>
          </p:cNvSpPr>
          <p:nvPr/>
        </p:nvSpPr>
        <p:spPr bwMode="auto">
          <a:xfrm>
            <a:off x="0" y="274320"/>
            <a:ext cx="9144000" cy="1143000"/>
          </a:xfrm>
          <a:prstGeom prst="rect">
            <a:avLst/>
          </a:prstGeom>
          <a:solidFill>
            <a:srgbClr val="FDB827"/>
          </a:solidFill>
          <a:ln w="9525">
            <a:noFill/>
            <a:miter lim="800000"/>
            <a:headEnd/>
            <a:tailEnd/>
          </a:ln>
        </p:spPr>
        <p:txBody>
          <a:bodyPr bIns="91440" anchor="ctr"/>
          <a:lstStyle/>
          <a:p>
            <a:pPr marL="457200"/>
            <a:r>
              <a:rPr lang="en-US" sz="4000" b="1" dirty="0">
                <a:solidFill>
                  <a:srgbClr val="000000"/>
                </a:solidFill>
                <a:latin typeface="+mj-lt"/>
              </a:rPr>
              <a:t>Step 4 – Monitoring Procedures</a:t>
            </a:r>
            <a:endParaRPr lang="en-US" sz="4000" dirty="0">
              <a:solidFill>
                <a:srgbClr val="000000"/>
              </a:solidFill>
            </a:endParaRPr>
          </a:p>
        </p:txBody>
      </p:sp>
      <p:pic>
        <p:nvPicPr>
          <p:cNvPr id="6" name="Picture 5">
            <a:extLst>
              <a:ext uri="{FF2B5EF4-FFF2-40B4-BE49-F238E27FC236}">
                <a16:creationId xmlns:a16="http://schemas.microsoft.com/office/drawing/2014/main" id="{79D417C5-7070-46A0-A15E-51100093879D}"/>
              </a:ext>
            </a:extLst>
          </p:cNvPr>
          <p:cNvPicPr>
            <a:picLocks noChangeAspect="1"/>
          </p:cNvPicPr>
          <p:nvPr/>
        </p:nvPicPr>
        <p:blipFill>
          <a:blip r:embed="rId3"/>
          <a:stretch>
            <a:fillRect/>
          </a:stretch>
        </p:blipFill>
        <p:spPr>
          <a:xfrm>
            <a:off x="5105400" y="3863181"/>
            <a:ext cx="3620890" cy="2819400"/>
          </a:xfrm>
          <a:prstGeom prst="rect">
            <a:avLst/>
          </a:prstGeom>
          <a:ln>
            <a:solidFill>
              <a:srgbClr val="030503"/>
            </a:solidFill>
          </a:ln>
        </p:spPr>
      </p:pic>
      <p:sp>
        <p:nvSpPr>
          <p:cNvPr id="8" name="TextBox 7">
            <a:extLst>
              <a:ext uri="{FF2B5EF4-FFF2-40B4-BE49-F238E27FC236}">
                <a16:creationId xmlns:a16="http://schemas.microsoft.com/office/drawing/2014/main" id="{142F6337-8163-4F3C-88F4-FA865BA0458C}"/>
              </a:ext>
            </a:extLst>
          </p:cNvPr>
          <p:cNvSpPr txBox="1"/>
          <p:nvPr/>
        </p:nvSpPr>
        <p:spPr>
          <a:xfrm>
            <a:off x="546538" y="3863181"/>
            <a:ext cx="4863662" cy="2646878"/>
          </a:xfrm>
          <a:prstGeom prst="rect">
            <a:avLst/>
          </a:prstGeom>
          <a:noFill/>
        </p:spPr>
        <p:txBody>
          <a:bodyPr wrap="square">
            <a:spAutoFit/>
          </a:bodyPr>
          <a:lstStyle/>
          <a:p>
            <a:pPr marL="914400" lvl="1" indent="-457200">
              <a:spcBef>
                <a:spcPts val="0"/>
              </a:spcBef>
              <a:spcAft>
                <a:spcPts val="600"/>
              </a:spcAft>
              <a:buFont typeface="Wingdings" panose="05000000000000000000" pitchFamily="2" charset="2"/>
              <a:buChar char="Ø"/>
            </a:pPr>
            <a:r>
              <a:rPr lang="en-US" sz="2600" dirty="0">
                <a:solidFill>
                  <a:srgbClr val="000000"/>
                </a:solidFill>
                <a:latin typeface="+mn-lt"/>
              </a:rPr>
              <a:t>Use clean and sanitized thermometer</a:t>
            </a:r>
          </a:p>
          <a:p>
            <a:pPr marL="914400" lvl="1" indent="-457200">
              <a:spcBef>
                <a:spcPts val="0"/>
              </a:spcBef>
              <a:spcAft>
                <a:spcPts val="600"/>
              </a:spcAft>
              <a:buFont typeface="Wingdings" panose="05000000000000000000" pitchFamily="2" charset="2"/>
              <a:buChar char="Ø"/>
            </a:pPr>
            <a:r>
              <a:rPr lang="en-US" sz="2600" dirty="0">
                <a:solidFill>
                  <a:srgbClr val="000000"/>
                </a:solidFill>
                <a:latin typeface="+mn-lt"/>
              </a:rPr>
              <a:t>Log temperature on the food temperature log </a:t>
            </a:r>
          </a:p>
          <a:p>
            <a:pPr marL="914400" lvl="1" indent="-457200">
              <a:spcBef>
                <a:spcPts val="0"/>
              </a:spcBef>
              <a:spcAft>
                <a:spcPts val="600"/>
              </a:spcAft>
              <a:buFont typeface="Wingdings" panose="05000000000000000000" pitchFamily="2" charset="2"/>
              <a:buChar char="Ø"/>
            </a:pPr>
            <a:r>
              <a:rPr lang="en-US" sz="2600" dirty="0">
                <a:solidFill>
                  <a:srgbClr val="000000"/>
                </a:solidFill>
                <a:latin typeface="+mn-lt"/>
              </a:rPr>
              <a:t>Monitor temperatures during holding</a:t>
            </a:r>
            <a:endParaRPr lang="en-US" sz="2600" dirty="0">
              <a:latin typeface="+mn-lt"/>
            </a:endParaRPr>
          </a:p>
        </p:txBody>
      </p:sp>
    </p:spTree>
    <p:extLst>
      <p:ext uri="{BB962C8B-B14F-4D97-AF65-F5344CB8AC3E}">
        <p14:creationId xmlns:p14="http://schemas.microsoft.com/office/powerpoint/2010/main" val="2143038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001000" cy="1143001"/>
          </a:xfrm>
        </p:spPr>
        <p:txBody>
          <a:bodyPr>
            <a:normAutofit/>
          </a:bodyPr>
          <a:lstStyle/>
          <a:p>
            <a:pPr marL="0" indent="0">
              <a:spcBef>
                <a:spcPts val="0"/>
              </a:spcBef>
              <a:spcAft>
                <a:spcPts val="600"/>
              </a:spcAft>
              <a:buNone/>
            </a:pPr>
            <a:r>
              <a:rPr lang="en-US" sz="3000" dirty="0">
                <a:solidFill>
                  <a:srgbClr val="000000"/>
                </a:solidFill>
              </a:rPr>
              <a:t>Determine in advance what corrective actions will be taken when a critical limit is not met.</a:t>
            </a:r>
          </a:p>
          <a:p>
            <a:endParaRPr lang="en-US" dirty="0"/>
          </a:p>
        </p:txBody>
      </p:sp>
      <p:sp>
        <p:nvSpPr>
          <p:cNvPr id="4" name="Rectangle 2"/>
          <p:cNvSpPr txBox="1">
            <a:spLocks noChangeArrowheads="1"/>
          </p:cNvSpPr>
          <p:nvPr/>
        </p:nvSpPr>
        <p:spPr bwMode="auto">
          <a:xfrm>
            <a:off x="0" y="274320"/>
            <a:ext cx="9144000" cy="1143000"/>
          </a:xfrm>
          <a:prstGeom prst="rect">
            <a:avLst/>
          </a:prstGeom>
          <a:solidFill>
            <a:srgbClr val="FDB827"/>
          </a:solidFill>
          <a:ln w="9525">
            <a:noFill/>
            <a:miter lim="800000"/>
            <a:headEnd/>
            <a:tailEnd/>
          </a:ln>
        </p:spPr>
        <p:txBody>
          <a:bodyPr bIns="91440" anchor="ctr"/>
          <a:lstStyle/>
          <a:p>
            <a:pPr marL="457200" defTabSz="914400" fontAlgn="base">
              <a:spcBef>
                <a:spcPct val="0"/>
              </a:spcBef>
              <a:spcAft>
                <a:spcPct val="0"/>
              </a:spcAft>
              <a:defRPr/>
            </a:pPr>
            <a:r>
              <a:rPr lang="en-US" sz="4000" b="1" dirty="0">
                <a:solidFill>
                  <a:srgbClr val="000000"/>
                </a:solidFill>
                <a:latin typeface="+mj-lt"/>
                <a:ea typeface="+mj-ea"/>
                <a:cs typeface="+mj-cs"/>
              </a:rPr>
              <a:t>Step 5 - Identify Corrective Actions</a:t>
            </a:r>
          </a:p>
        </p:txBody>
      </p:sp>
      <p:pic>
        <p:nvPicPr>
          <p:cNvPr id="2" name="Picture 1">
            <a:extLst>
              <a:ext uri="{FF2B5EF4-FFF2-40B4-BE49-F238E27FC236}">
                <a16:creationId xmlns:a16="http://schemas.microsoft.com/office/drawing/2014/main" id="{E65C42DF-7870-4F97-88D3-FD69207FF9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305300" y="1417320"/>
            <a:ext cx="5302577" cy="6858000"/>
          </a:xfrm>
          <a:prstGeom prst="rect">
            <a:avLst/>
          </a:prstGeom>
        </p:spPr>
      </p:pic>
      <p:sp>
        <p:nvSpPr>
          <p:cNvPr id="6" name="TextBox 5">
            <a:extLst>
              <a:ext uri="{FF2B5EF4-FFF2-40B4-BE49-F238E27FC236}">
                <a16:creationId xmlns:a16="http://schemas.microsoft.com/office/drawing/2014/main" id="{0AB11F12-D4EA-4B13-9572-67D084602234}"/>
              </a:ext>
            </a:extLst>
          </p:cNvPr>
          <p:cNvSpPr txBox="1"/>
          <p:nvPr/>
        </p:nvSpPr>
        <p:spPr>
          <a:xfrm>
            <a:off x="228600" y="2667000"/>
            <a:ext cx="5244662" cy="3370153"/>
          </a:xfrm>
          <a:prstGeom prst="rect">
            <a:avLst/>
          </a:prstGeom>
          <a:noFill/>
        </p:spPr>
        <p:txBody>
          <a:bodyPr wrap="square">
            <a:spAutoFit/>
          </a:bodyPr>
          <a:lstStyle/>
          <a:p>
            <a:pPr marL="914400" lvl="1" indent="-457200">
              <a:spcBef>
                <a:spcPts val="0"/>
              </a:spcBef>
              <a:spcAft>
                <a:spcPts val="600"/>
              </a:spcAft>
              <a:buFont typeface="Wingdings" panose="05000000000000000000" pitchFamily="2" charset="2"/>
              <a:buChar char="Ø"/>
            </a:pPr>
            <a:r>
              <a:rPr lang="en-US" sz="2600" dirty="0">
                <a:solidFill>
                  <a:srgbClr val="000000"/>
                </a:solidFill>
                <a:latin typeface="+mn-lt"/>
              </a:rPr>
              <a:t>If the temperature of cold salad is higher than 41°F, the corrective action is to place the salad in the refrigeration immediately </a:t>
            </a:r>
          </a:p>
          <a:p>
            <a:pPr marL="914400" lvl="1" indent="-457200">
              <a:spcBef>
                <a:spcPts val="0"/>
              </a:spcBef>
              <a:spcAft>
                <a:spcPts val="600"/>
              </a:spcAft>
              <a:buFont typeface="Wingdings" panose="05000000000000000000" pitchFamily="2" charset="2"/>
              <a:buChar char="Ø"/>
            </a:pPr>
            <a:r>
              <a:rPr lang="en-US" sz="2600" dirty="0">
                <a:solidFill>
                  <a:srgbClr val="000000"/>
                </a:solidFill>
                <a:latin typeface="+mn-lt"/>
              </a:rPr>
              <a:t>Corrective actions must be documented on the food temperature log</a:t>
            </a:r>
          </a:p>
        </p:txBody>
      </p:sp>
    </p:spTree>
    <p:extLst>
      <p:ext uri="{BB962C8B-B14F-4D97-AF65-F5344CB8AC3E}">
        <p14:creationId xmlns:p14="http://schemas.microsoft.com/office/powerpoint/2010/main" val="3780445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7400" y="1524000"/>
            <a:ext cx="4165600" cy="4525963"/>
          </a:xfrm>
        </p:spPr>
        <p:txBody>
          <a:bodyPr/>
          <a:lstStyle/>
          <a:p>
            <a:pPr marL="0" indent="0">
              <a:spcBef>
                <a:spcPts val="0"/>
              </a:spcBef>
              <a:spcAft>
                <a:spcPts val="600"/>
              </a:spcAft>
              <a:buNone/>
            </a:pPr>
            <a:r>
              <a:rPr lang="en-US" sz="2800" dirty="0">
                <a:solidFill>
                  <a:srgbClr val="000000"/>
                </a:solidFill>
              </a:rPr>
              <a:t>Determine if the HACCP plan is working</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Evaluate your facility’s HACCP Logs daily</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Retrain staff as needed </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Revise Standard Operating Procedures if applicable </a:t>
            </a:r>
          </a:p>
          <a:p>
            <a:endParaRPr lang="en-US" dirty="0"/>
          </a:p>
        </p:txBody>
      </p:sp>
      <p:sp>
        <p:nvSpPr>
          <p:cNvPr id="4" name="Rectangle 2"/>
          <p:cNvSpPr txBox="1">
            <a:spLocks noChangeArrowheads="1"/>
          </p:cNvSpPr>
          <p:nvPr/>
        </p:nvSpPr>
        <p:spPr bwMode="auto">
          <a:xfrm>
            <a:off x="0" y="274320"/>
            <a:ext cx="9144000" cy="1143000"/>
          </a:xfrm>
          <a:prstGeom prst="rect">
            <a:avLst/>
          </a:prstGeom>
          <a:solidFill>
            <a:srgbClr val="FDB827"/>
          </a:solidFill>
          <a:ln w="9525">
            <a:noFill/>
            <a:miter lim="800000"/>
            <a:headEnd/>
            <a:tailEnd/>
          </a:ln>
        </p:spPr>
        <p:txBody>
          <a:bodyPr bIns="91440" anchor="ctr"/>
          <a:lstStyle/>
          <a:p>
            <a:pPr marL="457200" defTabSz="914400" fontAlgn="base">
              <a:spcBef>
                <a:spcPct val="0"/>
              </a:spcBef>
              <a:spcAft>
                <a:spcPct val="0"/>
              </a:spcAft>
              <a:defRPr/>
            </a:pPr>
            <a:r>
              <a:rPr lang="en-US" sz="4000" b="1" dirty="0">
                <a:solidFill>
                  <a:srgbClr val="000000"/>
                </a:solidFill>
                <a:latin typeface="+mj-lt"/>
                <a:ea typeface="+mj-ea"/>
                <a:cs typeface="+mj-cs"/>
              </a:rPr>
              <a:t>Step 6 - Verify that the System Works</a:t>
            </a:r>
          </a:p>
        </p:txBody>
      </p:sp>
      <p:pic>
        <p:nvPicPr>
          <p:cNvPr id="1026" name="309814BF-1DDE-4403-A172-46CE1CD0A4A8" descr="Image">
            <a:extLst>
              <a:ext uri="{FF2B5EF4-FFF2-40B4-BE49-F238E27FC236}">
                <a16:creationId xmlns:a16="http://schemas.microsoft.com/office/drawing/2014/main" id="{9310A840-3017-4F29-A0E1-65D7EC1F58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33" r="14445"/>
          <a:stretch/>
        </p:blipFill>
        <p:spPr bwMode="auto">
          <a:xfrm>
            <a:off x="558800" y="2641337"/>
            <a:ext cx="4239776" cy="31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558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015" y="1492667"/>
            <a:ext cx="8229600" cy="4525963"/>
          </a:xfrm>
        </p:spPr>
        <p:txBody>
          <a:bodyPr>
            <a:normAutofit/>
          </a:bodyPr>
          <a:lstStyle/>
          <a:p>
            <a:pPr marL="0" indent="0">
              <a:spcBef>
                <a:spcPts val="0"/>
              </a:spcBef>
              <a:spcAft>
                <a:spcPts val="600"/>
              </a:spcAft>
              <a:buNone/>
            </a:pPr>
            <a:r>
              <a:rPr lang="en-US" sz="2800" dirty="0">
                <a:solidFill>
                  <a:srgbClr val="000000"/>
                </a:solidFill>
              </a:rPr>
              <a:t>The following logs are tools used to ensure that HACCP procedures are taking place:</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Damaged or Discarded Log</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Equipment Cleaning Schedule Log</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Food Temperature Log</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Refrigerator and Freezer Temperature Log</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Thermometers Calibration Log</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Pest Control Inspection Log</a:t>
            </a:r>
          </a:p>
          <a:p>
            <a:pPr lvl="1">
              <a:lnSpc>
                <a:spcPct val="150000"/>
              </a:lnSpc>
              <a:buFont typeface="Arial" panose="020B0604020202020204" pitchFamily="34" charset="0"/>
              <a:buChar char="•"/>
            </a:pPr>
            <a:endParaRPr lang="en-US" sz="2600" dirty="0">
              <a:solidFill>
                <a:srgbClr val="000000"/>
              </a:solidFill>
            </a:endParaRPr>
          </a:p>
          <a:p>
            <a:endParaRPr lang="en-US" dirty="0"/>
          </a:p>
        </p:txBody>
      </p:sp>
      <p:sp>
        <p:nvSpPr>
          <p:cNvPr id="4" name="Rectangle 2"/>
          <p:cNvSpPr txBox="1">
            <a:spLocks noChangeArrowheads="1"/>
          </p:cNvSpPr>
          <p:nvPr/>
        </p:nvSpPr>
        <p:spPr bwMode="auto">
          <a:xfrm>
            <a:off x="0" y="274320"/>
            <a:ext cx="9144000" cy="1143000"/>
          </a:xfrm>
          <a:prstGeom prst="rect">
            <a:avLst/>
          </a:prstGeom>
          <a:solidFill>
            <a:srgbClr val="FDB827"/>
          </a:solidFill>
          <a:ln w="9525">
            <a:noFill/>
            <a:miter lim="800000"/>
            <a:headEnd/>
            <a:tailEnd/>
          </a:ln>
        </p:spPr>
        <p:txBody>
          <a:bodyPr bIns="91440" anchor="ctr"/>
          <a:lstStyle/>
          <a:p>
            <a:pPr marL="457200" defTabSz="914400" fontAlgn="base">
              <a:spcBef>
                <a:spcPct val="0"/>
              </a:spcBef>
              <a:spcAft>
                <a:spcPct val="0"/>
              </a:spcAft>
              <a:defRPr/>
            </a:pPr>
            <a:r>
              <a:rPr lang="en-US" sz="4000" b="1" dirty="0">
                <a:solidFill>
                  <a:srgbClr val="000000"/>
                </a:solidFill>
                <a:latin typeface="+mj-lt"/>
                <a:ea typeface="+mj-ea"/>
                <a:cs typeface="+mj-cs"/>
              </a:rPr>
              <a:t>Step 7 - Establish Record Keeping</a:t>
            </a:r>
          </a:p>
        </p:txBody>
      </p:sp>
    </p:spTree>
    <p:extLst>
      <p:ext uri="{BB962C8B-B14F-4D97-AF65-F5344CB8AC3E}">
        <p14:creationId xmlns:p14="http://schemas.microsoft.com/office/powerpoint/2010/main" val="10462781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
            <a:ext cx="9144000" cy="1143000"/>
          </a:xfrm>
          <a:solidFill>
            <a:srgbClr val="FDB827"/>
          </a:solidFill>
          <a:ln>
            <a:noFill/>
          </a:ln>
        </p:spPr>
        <p:txBody>
          <a:bodyPr/>
          <a:lstStyle/>
          <a:p>
            <a:pPr marL="457200" algn="l"/>
            <a:r>
              <a:rPr lang="en-US" sz="4000" b="1" dirty="0">
                <a:solidFill>
                  <a:srgbClr val="000000"/>
                </a:solidFill>
              </a:rPr>
              <a:t>Damaged</a:t>
            </a:r>
            <a:r>
              <a:rPr lang="en-US" sz="4000" dirty="0">
                <a:solidFill>
                  <a:srgbClr val="000000"/>
                </a:solidFill>
              </a:rPr>
              <a:t> </a:t>
            </a:r>
            <a:r>
              <a:rPr lang="en-US" sz="4000" b="1" dirty="0">
                <a:solidFill>
                  <a:srgbClr val="000000"/>
                </a:solidFill>
              </a:rPr>
              <a:t>or Discarded Product Log</a:t>
            </a:r>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34</a:t>
            </a:fld>
            <a:endParaRPr lang="en-US" dirty="0"/>
          </a:p>
        </p:txBody>
      </p:sp>
      <p:sp>
        <p:nvSpPr>
          <p:cNvPr id="6" name="TextBox 5"/>
          <p:cNvSpPr txBox="1"/>
          <p:nvPr/>
        </p:nvSpPr>
        <p:spPr>
          <a:xfrm>
            <a:off x="609600" y="1433691"/>
            <a:ext cx="3657600" cy="369332"/>
          </a:xfrm>
          <a:prstGeom prst="rect">
            <a:avLst/>
          </a:prstGeom>
          <a:noFill/>
        </p:spPr>
        <p:txBody>
          <a:bodyPr wrap="square" rtlCol="0">
            <a:spAutoFit/>
          </a:bodyPr>
          <a:lstStyle/>
          <a:p>
            <a:endParaRPr lang="en-US" dirty="0">
              <a:solidFill>
                <a:srgbClr val="030503"/>
              </a:solidFill>
            </a:endParaRPr>
          </a:p>
        </p:txBody>
      </p:sp>
      <p:pic>
        <p:nvPicPr>
          <p:cNvPr id="11" name="Picture 10">
            <a:extLst>
              <a:ext uri="{FF2B5EF4-FFF2-40B4-BE49-F238E27FC236}">
                <a16:creationId xmlns:a16="http://schemas.microsoft.com/office/drawing/2014/main" id="{CA49CBAF-3EFE-4257-B11A-BD757D4E2E14}"/>
              </a:ext>
            </a:extLst>
          </p:cNvPr>
          <p:cNvPicPr>
            <a:picLocks noChangeAspect="1"/>
          </p:cNvPicPr>
          <p:nvPr/>
        </p:nvPicPr>
        <p:blipFill>
          <a:blip r:embed="rId3"/>
          <a:stretch>
            <a:fillRect/>
          </a:stretch>
        </p:blipFill>
        <p:spPr>
          <a:xfrm>
            <a:off x="4508500" y="2072188"/>
            <a:ext cx="4431842" cy="3304291"/>
          </a:xfrm>
          <a:prstGeom prst="rect">
            <a:avLst/>
          </a:prstGeom>
          <a:ln>
            <a:solidFill>
              <a:srgbClr val="030503"/>
            </a:solidFill>
          </a:ln>
        </p:spPr>
      </p:pic>
      <p:sp>
        <p:nvSpPr>
          <p:cNvPr id="16" name="TextBox 15">
            <a:extLst>
              <a:ext uri="{FF2B5EF4-FFF2-40B4-BE49-F238E27FC236}">
                <a16:creationId xmlns:a16="http://schemas.microsoft.com/office/drawing/2014/main" id="{EB07EC77-8A53-4C9A-9796-37251F97BEDE}"/>
              </a:ext>
            </a:extLst>
          </p:cNvPr>
          <p:cNvSpPr txBox="1"/>
          <p:nvPr/>
        </p:nvSpPr>
        <p:spPr>
          <a:xfrm>
            <a:off x="609600" y="1618357"/>
            <a:ext cx="3810000" cy="5062924"/>
          </a:xfrm>
          <a:prstGeom prst="rect">
            <a:avLst/>
          </a:prstGeom>
          <a:noFill/>
        </p:spPr>
        <p:txBody>
          <a:bodyPr wrap="square" rtlCol="0">
            <a:spAutoFit/>
          </a:bodyPr>
          <a:lstStyle/>
          <a:p>
            <a:pPr>
              <a:spcAft>
                <a:spcPts val="600"/>
              </a:spcAft>
            </a:pPr>
            <a:r>
              <a:rPr lang="en-US" sz="2800" dirty="0">
                <a:solidFill>
                  <a:srgbClr val="030503"/>
                </a:solidFill>
                <a:latin typeface="+mn-lt"/>
              </a:rPr>
              <a:t>Damaged or Discard Product Logs are used  to document and track  food products due to the following reasons:</a:t>
            </a:r>
          </a:p>
          <a:p>
            <a:pPr marL="914400" indent="-457200">
              <a:spcAft>
                <a:spcPts val="600"/>
              </a:spcAft>
              <a:buFont typeface="Wingdings" panose="05000000000000000000" pitchFamily="2" charset="2"/>
              <a:buChar char="Ø"/>
            </a:pPr>
            <a:r>
              <a:rPr lang="en-US" sz="2600" dirty="0">
                <a:solidFill>
                  <a:srgbClr val="030503"/>
                </a:solidFill>
                <a:latin typeface="+mn-lt"/>
              </a:rPr>
              <a:t>Damaged </a:t>
            </a:r>
          </a:p>
          <a:p>
            <a:pPr marL="914400" indent="-457200">
              <a:spcAft>
                <a:spcPts val="600"/>
              </a:spcAft>
              <a:buFont typeface="Wingdings" panose="05000000000000000000" pitchFamily="2" charset="2"/>
              <a:buChar char="Ø"/>
            </a:pPr>
            <a:r>
              <a:rPr lang="en-US" sz="2600" dirty="0">
                <a:solidFill>
                  <a:srgbClr val="030503"/>
                </a:solidFill>
                <a:latin typeface="+mn-lt"/>
              </a:rPr>
              <a:t>Recalled </a:t>
            </a:r>
          </a:p>
          <a:p>
            <a:pPr marL="914400" indent="-457200">
              <a:spcAft>
                <a:spcPts val="600"/>
              </a:spcAft>
              <a:buFont typeface="Wingdings" panose="05000000000000000000" pitchFamily="2" charset="2"/>
              <a:buChar char="Ø"/>
            </a:pPr>
            <a:r>
              <a:rPr lang="en-US" sz="2600" dirty="0">
                <a:solidFill>
                  <a:srgbClr val="030503"/>
                </a:solidFill>
                <a:latin typeface="+mn-lt"/>
              </a:rPr>
              <a:t>Discarded due to quality </a:t>
            </a:r>
          </a:p>
          <a:p>
            <a:pPr marL="914400" indent="-457200">
              <a:spcAft>
                <a:spcPts val="600"/>
              </a:spcAft>
              <a:buFont typeface="Wingdings" panose="05000000000000000000" pitchFamily="2" charset="2"/>
              <a:buChar char="Ø"/>
            </a:pPr>
            <a:r>
              <a:rPr lang="en-US" sz="2600" dirty="0">
                <a:solidFill>
                  <a:srgbClr val="030503"/>
                </a:solidFill>
                <a:latin typeface="+mn-lt"/>
              </a:rPr>
              <a:t>Expired</a:t>
            </a:r>
          </a:p>
          <a:p>
            <a:pPr marL="457200" indent="-457200">
              <a:buFont typeface="Wingdings" panose="05000000000000000000" pitchFamily="2" charset="2"/>
              <a:buChar char="Ø"/>
            </a:pPr>
            <a:endParaRPr lang="en-US" sz="2800" dirty="0">
              <a:solidFill>
                <a:srgbClr val="030503"/>
              </a:solidFill>
            </a:endParaRPr>
          </a:p>
        </p:txBody>
      </p:sp>
    </p:spTree>
    <p:extLst>
      <p:ext uri="{BB962C8B-B14F-4D97-AF65-F5344CB8AC3E}">
        <p14:creationId xmlns:p14="http://schemas.microsoft.com/office/powerpoint/2010/main" val="1275877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
            <a:ext cx="9144000" cy="1143000"/>
          </a:xfrm>
          <a:solidFill>
            <a:srgbClr val="FDB827"/>
          </a:solidFill>
          <a:ln>
            <a:noFill/>
          </a:ln>
        </p:spPr>
        <p:txBody>
          <a:bodyPr/>
          <a:lstStyle/>
          <a:p>
            <a:pPr marL="457200" algn="l"/>
            <a:r>
              <a:rPr lang="en-US" sz="4000" b="1" dirty="0">
                <a:solidFill>
                  <a:srgbClr val="000000"/>
                </a:solidFill>
              </a:rPr>
              <a:t>Damaged</a:t>
            </a:r>
            <a:r>
              <a:rPr lang="en-US" sz="4000" dirty="0">
                <a:solidFill>
                  <a:srgbClr val="000000"/>
                </a:solidFill>
              </a:rPr>
              <a:t> </a:t>
            </a:r>
            <a:r>
              <a:rPr lang="en-US" sz="4000" b="1" dirty="0">
                <a:solidFill>
                  <a:srgbClr val="000000"/>
                </a:solidFill>
              </a:rPr>
              <a:t>or Discarded Product Log</a:t>
            </a:r>
          </a:p>
        </p:txBody>
      </p:sp>
      <p:sp>
        <p:nvSpPr>
          <p:cNvPr id="6" name="TextBox 5"/>
          <p:cNvSpPr txBox="1"/>
          <p:nvPr/>
        </p:nvSpPr>
        <p:spPr>
          <a:xfrm>
            <a:off x="609600" y="1452047"/>
            <a:ext cx="3115212" cy="350976"/>
          </a:xfrm>
          <a:prstGeom prst="rect">
            <a:avLst/>
          </a:prstGeom>
          <a:noFill/>
        </p:spPr>
        <p:txBody>
          <a:bodyPr wrap="square" rtlCol="0">
            <a:spAutoFit/>
          </a:bodyPr>
          <a:lstStyle/>
          <a:p>
            <a:endParaRPr lang="en-US" dirty="0">
              <a:solidFill>
                <a:srgbClr val="030503"/>
              </a:solidFill>
            </a:endParaRPr>
          </a:p>
        </p:txBody>
      </p:sp>
      <p:pic>
        <p:nvPicPr>
          <p:cNvPr id="11" name="Picture 10">
            <a:extLst>
              <a:ext uri="{FF2B5EF4-FFF2-40B4-BE49-F238E27FC236}">
                <a16:creationId xmlns:a16="http://schemas.microsoft.com/office/drawing/2014/main" id="{CA49CBAF-3EFE-4257-B11A-BD757D4E2E14}"/>
              </a:ext>
            </a:extLst>
          </p:cNvPr>
          <p:cNvPicPr>
            <a:picLocks noChangeAspect="1"/>
          </p:cNvPicPr>
          <p:nvPr/>
        </p:nvPicPr>
        <p:blipFill>
          <a:blip r:embed="rId3"/>
          <a:stretch>
            <a:fillRect/>
          </a:stretch>
        </p:blipFill>
        <p:spPr>
          <a:xfrm>
            <a:off x="304800" y="1810465"/>
            <a:ext cx="5441317" cy="4056935"/>
          </a:xfrm>
          <a:prstGeom prst="rect">
            <a:avLst/>
          </a:prstGeom>
          <a:ln>
            <a:solidFill>
              <a:srgbClr val="030503"/>
            </a:solidFill>
          </a:ln>
        </p:spPr>
      </p:pic>
      <p:sp>
        <p:nvSpPr>
          <p:cNvPr id="12" name="Oval 11">
            <a:extLst>
              <a:ext uri="{FF2B5EF4-FFF2-40B4-BE49-F238E27FC236}">
                <a16:creationId xmlns:a16="http://schemas.microsoft.com/office/drawing/2014/main" id="{3FEF5AA4-0ABA-42CB-9C80-16BB4459FB1C}"/>
              </a:ext>
            </a:extLst>
          </p:cNvPr>
          <p:cNvSpPr/>
          <p:nvPr/>
        </p:nvSpPr>
        <p:spPr>
          <a:xfrm>
            <a:off x="1106496" y="2186995"/>
            <a:ext cx="2725810" cy="62492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5" name="TextBox 4">
            <a:extLst>
              <a:ext uri="{FF2B5EF4-FFF2-40B4-BE49-F238E27FC236}">
                <a16:creationId xmlns:a16="http://schemas.microsoft.com/office/drawing/2014/main" id="{157891FF-B6B7-443D-A38B-A3F2033E07F0}"/>
              </a:ext>
            </a:extLst>
          </p:cNvPr>
          <p:cNvSpPr txBox="1"/>
          <p:nvPr/>
        </p:nvSpPr>
        <p:spPr>
          <a:xfrm>
            <a:off x="2416387" y="2234268"/>
            <a:ext cx="519202" cy="523220"/>
          </a:xfrm>
          <a:prstGeom prst="rect">
            <a:avLst/>
          </a:prstGeom>
          <a:noFill/>
        </p:spPr>
        <p:txBody>
          <a:bodyPr wrap="square" rtlCol="0">
            <a:spAutoFit/>
          </a:bodyPr>
          <a:lstStyle/>
          <a:p>
            <a:r>
              <a:rPr lang="en-US" sz="2800" dirty="0">
                <a:solidFill>
                  <a:srgbClr val="FF0000"/>
                </a:solidFill>
              </a:rPr>
              <a:t>A</a:t>
            </a:r>
          </a:p>
        </p:txBody>
      </p:sp>
      <p:sp>
        <p:nvSpPr>
          <p:cNvPr id="7" name="Oval 6">
            <a:extLst>
              <a:ext uri="{FF2B5EF4-FFF2-40B4-BE49-F238E27FC236}">
                <a16:creationId xmlns:a16="http://schemas.microsoft.com/office/drawing/2014/main" id="{0DD51851-1579-4F1F-8144-EB12EAE60A87}"/>
              </a:ext>
            </a:extLst>
          </p:cNvPr>
          <p:cNvSpPr/>
          <p:nvPr/>
        </p:nvSpPr>
        <p:spPr>
          <a:xfrm>
            <a:off x="241289" y="3603099"/>
            <a:ext cx="584102" cy="3509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FF0000"/>
                </a:solidFill>
              </a:rPr>
              <a:t>B</a:t>
            </a:r>
            <a:endParaRPr lang="en-US" dirty="0">
              <a:solidFill>
                <a:srgbClr val="FF0000"/>
              </a:solidFill>
            </a:endParaRPr>
          </a:p>
        </p:txBody>
      </p:sp>
      <p:sp>
        <p:nvSpPr>
          <p:cNvPr id="13" name="Oval 12">
            <a:extLst>
              <a:ext uri="{FF2B5EF4-FFF2-40B4-BE49-F238E27FC236}">
                <a16:creationId xmlns:a16="http://schemas.microsoft.com/office/drawing/2014/main" id="{8B959B63-A14E-48DF-8A50-171DE5106676}"/>
              </a:ext>
            </a:extLst>
          </p:cNvPr>
          <p:cNvSpPr/>
          <p:nvPr/>
        </p:nvSpPr>
        <p:spPr>
          <a:xfrm>
            <a:off x="840517" y="3590021"/>
            <a:ext cx="767986" cy="3509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FF0000"/>
                </a:solidFill>
              </a:rPr>
              <a:t>C</a:t>
            </a:r>
            <a:endParaRPr lang="en-US" dirty="0">
              <a:solidFill>
                <a:srgbClr val="FF0000"/>
              </a:solidFill>
            </a:endParaRPr>
          </a:p>
        </p:txBody>
      </p:sp>
      <p:sp>
        <p:nvSpPr>
          <p:cNvPr id="14" name="Oval 13">
            <a:extLst>
              <a:ext uri="{FF2B5EF4-FFF2-40B4-BE49-F238E27FC236}">
                <a16:creationId xmlns:a16="http://schemas.microsoft.com/office/drawing/2014/main" id="{59BC1901-9E48-43D7-8063-109D2290D3A0}"/>
              </a:ext>
            </a:extLst>
          </p:cNvPr>
          <p:cNvSpPr/>
          <p:nvPr/>
        </p:nvSpPr>
        <p:spPr>
          <a:xfrm>
            <a:off x="1690226" y="3541656"/>
            <a:ext cx="2128077" cy="44770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FF0000"/>
                </a:solidFill>
              </a:rPr>
              <a:t>D</a:t>
            </a:r>
            <a:endParaRPr lang="en-US" dirty="0">
              <a:solidFill>
                <a:srgbClr val="FF0000"/>
              </a:solidFill>
            </a:endParaRPr>
          </a:p>
        </p:txBody>
      </p:sp>
      <p:sp>
        <p:nvSpPr>
          <p:cNvPr id="17" name="Oval 16">
            <a:extLst>
              <a:ext uri="{FF2B5EF4-FFF2-40B4-BE49-F238E27FC236}">
                <a16:creationId xmlns:a16="http://schemas.microsoft.com/office/drawing/2014/main" id="{39C3C22F-2D4E-4456-B2B2-63194FC59AAC}"/>
              </a:ext>
            </a:extLst>
          </p:cNvPr>
          <p:cNvSpPr/>
          <p:nvPr/>
        </p:nvSpPr>
        <p:spPr>
          <a:xfrm>
            <a:off x="5118032" y="3590021"/>
            <a:ext cx="465504" cy="3509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FF0000"/>
                </a:solidFill>
              </a:rPr>
              <a:t>G</a:t>
            </a:r>
            <a:endParaRPr lang="en-US" dirty="0">
              <a:solidFill>
                <a:srgbClr val="FF0000"/>
              </a:solidFill>
            </a:endParaRPr>
          </a:p>
        </p:txBody>
      </p:sp>
      <p:sp>
        <p:nvSpPr>
          <p:cNvPr id="18" name="Oval 17">
            <a:extLst>
              <a:ext uri="{FF2B5EF4-FFF2-40B4-BE49-F238E27FC236}">
                <a16:creationId xmlns:a16="http://schemas.microsoft.com/office/drawing/2014/main" id="{C4FF57B7-6885-480F-8870-B9497E6C7B9C}"/>
              </a:ext>
            </a:extLst>
          </p:cNvPr>
          <p:cNvSpPr/>
          <p:nvPr/>
        </p:nvSpPr>
        <p:spPr>
          <a:xfrm>
            <a:off x="3774973" y="3590021"/>
            <a:ext cx="647851" cy="3389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FF0000"/>
                </a:solidFill>
              </a:rPr>
              <a:t>E</a:t>
            </a:r>
            <a:endParaRPr lang="en-US" dirty="0">
              <a:solidFill>
                <a:srgbClr val="FF0000"/>
              </a:solidFill>
            </a:endParaRPr>
          </a:p>
        </p:txBody>
      </p:sp>
      <p:sp>
        <p:nvSpPr>
          <p:cNvPr id="19" name="Oval 18">
            <a:extLst>
              <a:ext uri="{FF2B5EF4-FFF2-40B4-BE49-F238E27FC236}">
                <a16:creationId xmlns:a16="http://schemas.microsoft.com/office/drawing/2014/main" id="{790BD8AA-80CF-4BA3-BBEC-9297F920A111}"/>
              </a:ext>
            </a:extLst>
          </p:cNvPr>
          <p:cNvSpPr/>
          <p:nvPr/>
        </p:nvSpPr>
        <p:spPr>
          <a:xfrm>
            <a:off x="4397252" y="3590021"/>
            <a:ext cx="647851" cy="3389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rgbClr val="FF0000"/>
                </a:solidFill>
              </a:rPr>
              <a:t>F</a:t>
            </a:r>
            <a:endParaRPr lang="en-US" dirty="0">
              <a:solidFill>
                <a:srgbClr val="FF0000"/>
              </a:solidFill>
            </a:endParaRPr>
          </a:p>
        </p:txBody>
      </p:sp>
      <p:sp>
        <p:nvSpPr>
          <p:cNvPr id="8" name="TextBox 7">
            <a:extLst>
              <a:ext uri="{FF2B5EF4-FFF2-40B4-BE49-F238E27FC236}">
                <a16:creationId xmlns:a16="http://schemas.microsoft.com/office/drawing/2014/main" id="{2ED037AE-BAE9-4802-91D6-1737FA295975}"/>
              </a:ext>
            </a:extLst>
          </p:cNvPr>
          <p:cNvSpPr txBox="1"/>
          <p:nvPr/>
        </p:nvSpPr>
        <p:spPr>
          <a:xfrm>
            <a:off x="5852075" y="1542463"/>
            <a:ext cx="3276600" cy="4555093"/>
          </a:xfrm>
          <a:prstGeom prst="rect">
            <a:avLst/>
          </a:prstGeom>
          <a:noFill/>
        </p:spPr>
        <p:txBody>
          <a:bodyPr wrap="square" rtlCol="0">
            <a:spAutoFit/>
          </a:bodyPr>
          <a:lstStyle/>
          <a:p>
            <a:r>
              <a:rPr lang="en-US" sz="2800" dirty="0">
                <a:solidFill>
                  <a:srgbClr val="030503"/>
                </a:solidFill>
                <a:latin typeface="+mn-lt"/>
              </a:rPr>
              <a:t>Complete the log with:</a:t>
            </a:r>
          </a:p>
          <a:p>
            <a:pPr marL="914400" indent="-457200">
              <a:spcAft>
                <a:spcPts val="0"/>
              </a:spcAft>
              <a:buFont typeface="+mj-lt"/>
              <a:buAutoNum type="alphaUcPeriod"/>
            </a:pPr>
            <a:r>
              <a:rPr lang="en-US" sz="2600" dirty="0">
                <a:solidFill>
                  <a:srgbClr val="030503"/>
                </a:solidFill>
                <a:latin typeface="+mn-lt"/>
              </a:rPr>
              <a:t>Header </a:t>
            </a:r>
          </a:p>
          <a:p>
            <a:pPr marL="914400" indent="-457200">
              <a:spcAft>
                <a:spcPts val="0"/>
              </a:spcAft>
              <a:buFont typeface="+mj-lt"/>
              <a:buAutoNum type="alphaUcPeriod"/>
            </a:pPr>
            <a:r>
              <a:rPr lang="en-US" sz="2600" dirty="0">
                <a:solidFill>
                  <a:srgbClr val="030503"/>
                </a:solidFill>
                <a:latin typeface="+mn-lt"/>
              </a:rPr>
              <a:t>Date </a:t>
            </a:r>
          </a:p>
          <a:p>
            <a:pPr marL="914400" indent="-457200">
              <a:spcAft>
                <a:spcPts val="0"/>
              </a:spcAft>
              <a:buFont typeface="+mj-lt"/>
              <a:buAutoNum type="alphaUcPeriod"/>
            </a:pPr>
            <a:r>
              <a:rPr lang="en-US" sz="2600" dirty="0">
                <a:solidFill>
                  <a:srgbClr val="030503"/>
                </a:solidFill>
                <a:latin typeface="+mn-lt"/>
              </a:rPr>
              <a:t>Product name </a:t>
            </a:r>
          </a:p>
          <a:p>
            <a:pPr marL="914400" indent="-457200">
              <a:spcAft>
                <a:spcPts val="0"/>
              </a:spcAft>
              <a:buFont typeface="+mj-lt"/>
              <a:buAutoNum type="alphaUcPeriod"/>
            </a:pPr>
            <a:r>
              <a:rPr lang="en-US" sz="2600" dirty="0">
                <a:solidFill>
                  <a:srgbClr val="030503"/>
                </a:solidFill>
                <a:latin typeface="+mn-lt"/>
              </a:rPr>
              <a:t>Reason for discard </a:t>
            </a:r>
          </a:p>
          <a:p>
            <a:pPr marL="914400" indent="-457200">
              <a:spcAft>
                <a:spcPts val="0"/>
              </a:spcAft>
              <a:buFont typeface="+mj-lt"/>
              <a:buAutoNum type="alphaUcPeriod"/>
            </a:pPr>
            <a:r>
              <a:rPr lang="en-US" sz="2600" dirty="0">
                <a:solidFill>
                  <a:srgbClr val="030503"/>
                </a:solidFill>
                <a:latin typeface="+mn-lt"/>
              </a:rPr>
              <a:t>Quantity</a:t>
            </a:r>
          </a:p>
          <a:p>
            <a:pPr marL="914400" indent="-457200">
              <a:spcAft>
                <a:spcPts val="0"/>
              </a:spcAft>
              <a:buFont typeface="+mj-lt"/>
              <a:buAutoNum type="alphaUcPeriod"/>
            </a:pPr>
            <a:r>
              <a:rPr lang="en-US" sz="2600" dirty="0">
                <a:solidFill>
                  <a:srgbClr val="030503"/>
                </a:solidFill>
                <a:latin typeface="+mn-lt"/>
              </a:rPr>
              <a:t>Corrective action</a:t>
            </a:r>
          </a:p>
          <a:p>
            <a:pPr marL="914400" indent="-457200">
              <a:spcAft>
                <a:spcPts val="0"/>
              </a:spcAft>
              <a:buFont typeface="+mj-lt"/>
              <a:buAutoNum type="alphaUcPeriod"/>
            </a:pPr>
            <a:r>
              <a:rPr lang="en-US" sz="2600" dirty="0">
                <a:solidFill>
                  <a:srgbClr val="030503"/>
                </a:solidFill>
                <a:latin typeface="+mn-lt"/>
              </a:rPr>
              <a:t>Manager initial </a:t>
            </a:r>
          </a:p>
        </p:txBody>
      </p:sp>
      <p:sp>
        <p:nvSpPr>
          <p:cNvPr id="9" name="TextBox 8">
            <a:extLst>
              <a:ext uri="{FF2B5EF4-FFF2-40B4-BE49-F238E27FC236}">
                <a16:creationId xmlns:a16="http://schemas.microsoft.com/office/drawing/2014/main" id="{A2B59ABE-BD8E-43E5-ACBC-E773E3F57BDF}"/>
              </a:ext>
            </a:extLst>
          </p:cNvPr>
          <p:cNvSpPr txBox="1"/>
          <p:nvPr/>
        </p:nvSpPr>
        <p:spPr>
          <a:xfrm>
            <a:off x="315310" y="6009711"/>
            <a:ext cx="8523890" cy="830997"/>
          </a:xfrm>
          <a:prstGeom prst="rect">
            <a:avLst/>
          </a:prstGeom>
          <a:noFill/>
        </p:spPr>
        <p:txBody>
          <a:bodyPr wrap="square" rtlCol="0">
            <a:spAutoFit/>
          </a:bodyPr>
          <a:lstStyle/>
          <a:p>
            <a:pPr algn="ctr"/>
            <a:r>
              <a:rPr lang="en-US" sz="2400" dirty="0">
                <a:solidFill>
                  <a:srgbClr val="030503"/>
                </a:solidFill>
                <a:latin typeface="+mn-lt"/>
              </a:rPr>
              <a:t>Enter discarded items on the CMS Production Record including the reason code to indicate the item was removed from inventory.</a:t>
            </a:r>
          </a:p>
        </p:txBody>
      </p:sp>
    </p:spTree>
    <p:extLst>
      <p:ext uri="{BB962C8B-B14F-4D97-AF65-F5344CB8AC3E}">
        <p14:creationId xmlns:p14="http://schemas.microsoft.com/office/powerpoint/2010/main" val="4230093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
            <a:ext cx="9144000" cy="1143000"/>
          </a:xfrm>
          <a:solidFill>
            <a:srgbClr val="FDB827"/>
          </a:solidFill>
        </p:spPr>
        <p:txBody>
          <a:bodyPr>
            <a:noAutofit/>
          </a:bodyPr>
          <a:lstStyle/>
          <a:p>
            <a:pPr marL="457200" algn="l"/>
            <a:r>
              <a:rPr lang="en-US" sz="4000" b="1" dirty="0">
                <a:solidFill>
                  <a:srgbClr val="000000"/>
                </a:solidFill>
              </a:rPr>
              <a:t>Equipment Cleaning Schedule</a:t>
            </a:r>
            <a:endParaRPr lang="en-US" sz="4000" dirty="0">
              <a:solidFill>
                <a:schemeClr val="accent1"/>
              </a:solidFill>
              <a:latin typeface="+mn-lt"/>
            </a:endParaRPr>
          </a:p>
        </p:txBody>
      </p:sp>
      <p:sp>
        <p:nvSpPr>
          <p:cNvPr id="3" name="TextBox 2"/>
          <p:cNvSpPr txBox="1"/>
          <p:nvPr/>
        </p:nvSpPr>
        <p:spPr>
          <a:xfrm>
            <a:off x="5029200" y="1600200"/>
            <a:ext cx="3200400" cy="461665"/>
          </a:xfrm>
          <a:prstGeom prst="rect">
            <a:avLst/>
          </a:prstGeom>
          <a:noFill/>
        </p:spPr>
        <p:txBody>
          <a:bodyPr wrap="square" rtlCol="0">
            <a:spAutoFit/>
          </a:bodyPr>
          <a:lstStyle/>
          <a:p>
            <a:endParaRPr lang="en-US" sz="2400" dirty="0"/>
          </a:p>
        </p:txBody>
      </p:sp>
      <p:sp>
        <p:nvSpPr>
          <p:cNvPr id="5" name="TextBox 4"/>
          <p:cNvSpPr txBox="1"/>
          <p:nvPr/>
        </p:nvSpPr>
        <p:spPr>
          <a:xfrm>
            <a:off x="457200" y="2707766"/>
            <a:ext cx="3352800" cy="3770263"/>
          </a:xfrm>
          <a:prstGeom prst="rect">
            <a:avLst/>
          </a:prstGeom>
          <a:noFill/>
        </p:spPr>
        <p:txBody>
          <a:bodyPr wrap="square" rtlCol="0">
            <a:spAutoFit/>
          </a:bodyPr>
          <a:lstStyle/>
          <a:p>
            <a:pPr marL="457200" indent="-457200">
              <a:spcAft>
                <a:spcPts val="600"/>
              </a:spcAft>
              <a:buFont typeface="Wingdings" panose="05000000000000000000" pitchFamily="2" charset="2"/>
              <a:buChar char="Ø"/>
            </a:pPr>
            <a:r>
              <a:rPr lang="en-US" sz="2600" dirty="0">
                <a:solidFill>
                  <a:srgbClr val="000000"/>
                </a:solidFill>
                <a:latin typeface="+mn-lt"/>
              </a:rPr>
              <a:t>Staff is assigned and  responsible for cleaning and sanitizing daily, weekly, or monthly. </a:t>
            </a:r>
          </a:p>
          <a:p>
            <a:pPr marL="457200" indent="-457200">
              <a:spcAft>
                <a:spcPts val="600"/>
              </a:spcAft>
              <a:buFont typeface="Wingdings" panose="05000000000000000000" pitchFamily="2" charset="2"/>
              <a:buChar char="Ø"/>
            </a:pPr>
            <a:r>
              <a:rPr lang="en-US" sz="2600" dirty="0">
                <a:solidFill>
                  <a:srgbClr val="000000"/>
                </a:solidFill>
                <a:latin typeface="+mn-lt"/>
              </a:rPr>
              <a:t>Staff will write their initials on the form after the task has been completed. </a:t>
            </a:r>
          </a:p>
        </p:txBody>
      </p:sp>
      <p:pic>
        <p:nvPicPr>
          <p:cNvPr id="9" name="Picture 8">
            <a:extLst>
              <a:ext uri="{FF2B5EF4-FFF2-40B4-BE49-F238E27FC236}">
                <a16:creationId xmlns:a16="http://schemas.microsoft.com/office/drawing/2014/main" id="{DFE3ABD0-18A7-4AC8-84AE-1D6CCC5F771F}"/>
              </a:ext>
            </a:extLst>
          </p:cNvPr>
          <p:cNvPicPr>
            <a:picLocks noChangeAspect="1"/>
          </p:cNvPicPr>
          <p:nvPr/>
        </p:nvPicPr>
        <p:blipFill>
          <a:blip r:embed="rId3"/>
          <a:stretch>
            <a:fillRect/>
          </a:stretch>
        </p:blipFill>
        <p:spPr>
          <a:xfrm>
            <a:off x="3962400" y="2819400"/>
            <a:ext cx="4985134" cy="3713065"/>
          </a:xfrm>
          <a:prstGeom prst="rect">
            <a:avLst/>
          </a:prstGeom>
          <a:ln>
            <a:solidFill>
              <a:srgbClr val="030503"/>
            </a:solidFill>
          </a:ln>
        </p:spPr>
      </p:pic>
      <p:sp>
        <p:nvSpPr>
          <p:cNvPr id="8" name="TextBox 7">
            <a:extLst>
              <a:ext uri="{FF2B5EF4-FFF2-40B4-BE49-F238E27FC236}">
                <a16:creationId xmlns:a16="http://schemas.microsoft.com/office/drawing/2014/main" id="{592D6892-8569-4CED-80F7-857C461D138C}"/>
              </a:ext>
            </a:extLst>
          </p:cNvPr>
          <p:cNvSpPr txBox="1"/>
          <p:nvPr/>
        </p:nvSpPr>
        <p:spPr>
          <a:xfrm>
            <a:off x="457200" y="1666419"/>
            <a:ext cx="8490334" cy="954107"/>
          </a:xfrm>
          <a:prstGeom prst="rect">
            <a:avLst/>
          </a:prstGeom>
          <a:noFill/>
        </p:spPr>
        <p:txBody>
          <a:bodyPr wrap="square" rtlCol="0">
            <a:spAutoFit/>
          </a:bodyPr>
          <a:lstStyle/>
          <a:p>
            <a:r>
              <a:rPr lang="en-US" sz="2800" dirty="0">
                <a:solidFill>
                  <a:srgbClr val="000000"/>
                </a:solidFill>
                <a:latin typeface="+mn-lt"/>
              </a:rPr>
              <a:t>The Equipment Cleaning Schedule is a tool used by managers to ensure all equipment is cleaned regularly.</a:t>
            </a:r>
          </a:p>
        </p:txBody>
      </p:sp>
    </p:spTree>
    <p:extLst>
      <p:ext uri="{BB962C8B-B14F-4D97-AF65-F5344CB8AC3E}">
        <p14:creationId xmlns:p14="http://schemas.microsoft.com/office/powerpoint/2010/main" val="25979858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8C7CF5F-0D33-4B45-854F-2A40EC8E677C}"/>
              </a:ext>
            </a:extLst>
          </p:cNvPr>
          <p:cNvPicPr>
            <a:picLocks noChangeAspect="1"/>
          </p:cNvPicPr>
          <p:nvPr/>
        </p:nvPicPr>
        <p:blipFill>
          <a:blip r:embed="rId3"/>
          <a:stretch>
            <a:fillRect/>
          </a:stretch>
        </p:blipFill>
        <p:spPr>
          <a:xfrm>
            <a:off x="228600" y="1600200"/>
            <a:ext cx="4985134" cy="3713065"/>
          </a:xfrm>
          <a:prstGeom prst="rect">
            <a:avLst/>
          </a:prstGeom>
          <a:ln>
            <a:solidFill>
              <a:srgbClr val="030503"/>
            </a:solidFill>
          </a:ln>
        </p:spPr>
      </p:pic>
      <p:sp>
        <p:nvSpPr>
          <p:cNvPr id="6" name="TextBox 5"/>
          <p:cNvSpPr txBox="1"/>
          <p:nvPr/>
        </p:nvSpPr>
        <p:spPr>
          <a:xfrm>
            <a:off x="327966" y="1452047"/>
            <a:ext cx="3115212" cy="3509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30503"/>
              </a:solidFill>
              <a:effectLst/>
              <a:uLnTx/>
              <a:uFillTx/>
              <a:latin typeface="Arial" charset="0"/>
              <a:ea typeface="+mn-ea"/>
              <a:cs typeface="+mn-cs"/>
            </a:endParaRPr>
          </a:p>
        </p:txBody>
      </p:sp>
      <p:sp>
        <p:nvSpPr>
          <p:cNvPr id="12" name="Oval 11">
            <a:extLst>
              <a:ext uri="{FF2B5EF4-FFF2-40B4-BE49-F238E27FC236}">
                <a16:creationId xmlns:a16="http://schemas.microsoft.com/office/drawing/2014/main" id="{3FEF5AA4-0ABA-42CB-9C80-16BB4459FB1C}"/>
              </a:ext>
            </a:extLst>
          </p:cNvPr>
          <p:cNvSpPr/>
          <p:nvPr/>
        </p:nvSpPr>
        <p:spPr>
          <a:xfrm>
            <a:off x="942876" y="2057400"/>
            <a:ext cx="3652290" cy="38208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noFill/>
              <a:effectLst/>
              <a:uLnTx/>
              <a:uFillTx/>
              <a:latin typeface="Calibri"/>
              <a:ea typeface="+mn-ea"/>
              <a:cs typeface="+mn-cs"/>
            </a:endParaRPr>
          </a:p>
        </p:txBody>
      </p:sp>
      <p:sp>
        <p:nvSpPr>
          <p:cNvPr id="5" name="TextBox 4">
            <a:extLst>
              <a:ext uri="{FF2B5EF4-FFF2-40B4-BE49-F238E27FC236}">
                <a16:creationId xmlns:a16="http://schemas.microsoft.com/office/drawing/2014/main" id="{157891FF-B6B7-443D-A38B-A3F2033E07F0}"/>
              </a:ext>
            </a:extLst>
          </p:cNvPr>
          <p:cNvSpPr txBox="1"/>
          <p:nvPr/>
        </p:nvSpPr>
        <p:spPr>
          <a:xfrm>
            <a:off x="2539892" y="1986833"/>
            <a:ext cx="519202"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charset="0"/>
                <a:ea typeface="+mn-ea"/>
                <a:cs typeface="+mn-cs"/>
              </a:rPr>
              <a:t>A</a:t>
            </a:r>
          </a:p>
        </p:txBody>
      </p:sp>
      <p:sp>
        <p:nvSpPr>
          <p:cNvPr id="7" name="Oval 6">
            <a:extLst>
              <a:ext uri="{FF2B5EF4-FFF2-40B4-BE49-F238E27FC236}">
                <a16:creationId xmlns:a16="http://schemas.microsoft.com/office/drawing/2014/main" id="{0DD51851-1579-4F1F-8144-EB12EAE60A87}"/>
              </a:ext>
            </a:extLst>
          </p:cNvPr>
          <p:cNvSpPr/>
          <p:nvPr/>
        </p:nvSpPr>
        <p:spPr>
          <a:xfrm>
            <a:off x="941826" y="2358521"/>
            <a:ext cx="620835" cy="25334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B</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8B959B63-A14E-48DF-8A50-171DE5106676}"/>
              </a:ext>
            </a:extLst>
          </p:cNvPr>
          <p:cNvSpPr/>
          <p:nvPr/>
        </p:nvSpPr>
        <p:spPr>
          <a:xfrm>
            <a:off x="1609381" y="2485193"/>
            <a:ext cx="620835" cy="27846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C</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4" name="Oval 13">
            <a:extLst>
              <a:ext uri="{FF2B5EF4-FFF2-40B4-BE49-F238E27FC236}">
                <a16:creationId xmlns:a16="http://schemas.microsoft.com/office/drawing/2014/main" id="{59BC1901-9E48-43D7-8063-109D2290D3A0}"/>
              </a:ext>
            </a:extLst>
          </p:cNvPr>
          <p:cNvSpPr/>
          <p:nvPr/>
        </p:nvSpPr>
        <p:spPr>
          <a:xfrm>
            <a:off x="530503" y="2768344"/>
            <a:ext cx="4477036" cy="102184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2ED037AE-BAE9-4802-91D6-1737FA295975}"/>
              </a:ext>
            </a:extLst>
          </p:cNvPr>
          <p:cNvSpPr txBox="1"/>
          <p:nvPr/>
        </p:nvSpPr>
        <p:spPr>
          <a:xfrm>
            <a:off x="5334000" y="1493165"/>
            <a:ext cx="3725311" cy="40934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30503"/>
                </a:solidFill>
                <a:effectLst/>
                <a:uLnTx/>
                <a:uFillTx/>
                <a:latin typeface="Calibri"/>
                <a:ea typeface="+mn-ea"/>
                <a:cs typeface="+mn-cs"/>
              </a:rPr>
              <a:t>Complete the log with:</a:t>
            </a:r>
          </a:p>
          <a:p>
            <a:pPr marL="914400" marR="0" lvl="0" indent="-457200" algn="l" defTabSz="914400" rtl="0" eaLnBrk="1" fontAlgn="base" latinLnBrk="0" hangingPunct="1">
              <a:lnSpc>
                <a:spcPct val="100000"/>
              </a:lnSpc>
              <a:spcBef>
                <a:spcPct val="0"/>
              </a:spcBef>
              <a:spcAft>
                <a:spcPts val="600"/>
              </a:spcAft>
              <a:buClrTx/>
              <a:buSzTx/>
              <a:buFont typeface="+mj-lt"/>
              <a:buAutoNum type="alphaUcPeriod"/>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Header </a:t>
            </a:r>
          </a:p>
          <a:p>
            <a:pPr marL="914400" marR="0" lvl="0" indent="-457200" algn="l" defTabSz="914400" rtl="0" eaLnBrk="1" fontAlgn="base" latinLnBrk="0" hangingPunct="1">
              <a:lnSpc>
                <a:spcPct val="100000"/>
              </a:lnSpc>
              <a:spcBef>
                <a:spcPct val="0"/>
              </a:spcBef>
              <a:spcAft>
                <a:spcPts val="600"/>
              </a:spcAft>
              <a:buClrTx/>
              <a:buSzTx/>
              <a:buFont typeface="+mj-lt"/>
              <a:buAutoNum type="alphaUcPeriod"/>
              <a:tabLst/>
              <a:defRPr/>
            </a:pPr>
            <a:r>
              <a:rPr lang="en-US" sz="2600" dirty="0">
                <a:solidFill>
                  <a:srgbClr val="030503"/>
                </a:solidFill>
                <a:latin typeface="Calibri"/>
              </a:rPr>
              <a:t>Equipment name</a:t>
            </a:r>
          </a:p>
          <a:p>
            <a:pPr marL="914400" marR="0" lvl="0" indent="-457200" algn="l" defTabSz="914400" rtl="0" eaLnBrk="1" fontAlgn="base" latinLnBrk="0" hangingPunct="1">
              <a:lnSpc>
                <a:spcPct val="100000"/>
              </a:lnSpc>
              <a:spcBef>
                <a:spcPct val="0"/>
              </a:spcBef>
              <a:spcAft>
                <a:spcPts val="600"/>
              </a:spcAft>
              <a:buClrTx/>
              <a:buSzTx/>
              <a:buFont typeface="+mj-lt"/>
              <a:buAutoNum type="alphaUcPeriod"/>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Equipment </a:t>
            </a:r>
            <a:r>
              <a:rPr lang="en-US" sz="2600" dirty="0">
                <a:solidFill>
                  <a:srgbClr val="030503"/>
                </a:solidFill>
                <a:latin typeface="Calibri"/>
              </a:rPr>
              <a:t> number</a:t>
            </a:r>
            <a:r>
              <a:rPr kumimoji="0" lang="en-US" sz="2600" b="0" i="0" u="none" strike="noStrike" kern="1200" cap="none" spc="0" normalizeH="0" baseline="0" noProof="0" dirty="0">
                <a:ln>
                  <a:noFill/>
                </a:ln>
                <a:solidFill>
                  <a:srgbClr val="030503"/>
                </a:solidFill>
                <a:effectLst/>
                <a:uLnTx/>
                <a:uFillTx/>
                <a:latin typeface="Calibri"/>
                <a:ea typeface="+mn-ea"/>
                <a:cs typeface="+mn-cs"/>
              </a:rPr>
              <a:t>  </a:t>
            </a:r>
          </a:p>
          <a:p>
            <a:pPr marL="914400" marR="0" lvl="0" indent="-457200" algn="l" defTabSz="914400" rtl="0" eaLnBrk="1" fontAlgn="base" latinLnBrk="0" hangingPunct="1">
              <a:lnSpc>
                <a:spcPct val="100000"/>
              </a:lnSpc>
              <a:spcBef>
                <a:spcPct val="0"/>
              </a:spcBef>
              <a:spcAft>
                <a:spcPts val="600"/>
              </a:spcAft>
              <a:buClrTx/>
              <a:buSzTx/>
              <a:buFont typeface="+mj-lt"/>
              <a:buAutoNum type="alphaUcPeriod"/>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Cleaning frequency</a:t>
            </a:r>
          </a:p>
          <a:p>
            <a:pPr marL="1371600" lvl="1" indent="-457200">
              <a:spcAft>
                <a:spcPts val="600"/>
              </a:spcAft>
              <a:buFont typeface="Arial" panose="020B0604020202020204" pitchFamily="34" charset="0"/>
              <a:buChar char="•"/>
            </a:pPr>
            <a:r>
              <a:rPr lang="en-US" sz="2400" dirty="0">
                <a:solidFill>
                  <a:srgbClr val="030503"/>
                </a:solidFill>
                <a:latin typeface="Calibri"/>
              </a:rPr>
              <a:t>Daily </a:t>
            </a:r>
          </a:p>
          <a:p>
            <a:pPr marL="1371600" lvl="1" indent="-457200">
              <a:spcAft>
                <a:spcPts val="600"/>
              </a:spcAft>
              <a:buFont typeface="Arial" panose="020B0604020202020204" pitchFamily="34" charset="0"/>
              <a:buChar char="•"/>
            </a:pPr>
            <a:r>
              <a:rPr kumimoji="0" lang="en-US" sz="2400" b="0" i="0" u="none" strike="noStrike" kern="1200" cap="none" spc="0" normalizeH="0" baseline="0" noProof="0" dirty="0">
                <a:ln>
                  <a:noFill/>
                </a:ln>
                <a:solidFill>
                  <a:srgbClr val="030503"/>
                </a:solidFill>
                <a:effectLst/>
                <a:uLnTx/>
                <a:uFillTx/>
                <a:latin typeface="Calibri"/>
                <a:ea typeface="+mn-ea"/>
                <a:cs typeface="+mn-cs"/>
              </a:rPr>
              <a:t>Weekly </a:t>
            </a:r>
          </a:p>
          <a:p>
            <a:pPr marL="1371600" lvl="1" indent="-457200">
              <a:spcAft>
                <a:spcPts val="600"/>
              </a:spcAft>
              <a:buFont typeface="Arial" panose="020B0604020202020204" pitchFamily="34" charset="0"/>
              <a:buChar char="•"/>
            </a:pPr>
            <a:r>
              <a:rPr lang="en-US" sz="2400" dirty="0">
                <a:solidFill>
                  <a:srgbClr val="030503"/>
                </a:solidFill>
                <a:latin typeface="Calibri"/>
              </a:rPr>
              <a:t>Monthly </a:t>
            </a:r>
            <a:endParaRPr kumimoji="0" lang="en-US" sz="2400" b="0" i="0" u="none" strike="noStrike" kern="1200" cap="none" spc="0" normalizeH="0" baseline="0" noProof="0" dirty="0">
              <a:ln>
                <a:noFill/>
              </a:ln>
              <a:solidFill>
                <a:srgbClr val="030503"/>
              </a:solidFill>
              <a:effectLst/>
              <a:uLnTx/>
              <a:uFillTx/>
              <a:latin typeface="Calibri"/>
              <a:ea typeface="+mn-ea"/>
              <a:cs typeface="+mn-cs"/>
            </a:endParaRPr>
          </a:p>
        </p:txBody>
      </p:sp>
      <p:sp>
        <p:nvSpPr>
          <p:cNvPr id="15" name="Title 1">
            <a:extLst>
              <a:ext uri="{FF2B5EF4-FFF2-40B4-BE49-F238E27FC236}">
                <a16:creationId xmlns:a16="http://schemas.microsoft.com/office/drawing/2014/main" id="{AA2B825C-B82F-4418-A78A-F0C0038B53DF}"/>
              </a:ext>
            </a:extLst>
          </p:cNvPr>
          <p:cNvSpPr>
            <a:spLocks noGrp="1"/>
          </p:cNvSpPr>
          <p:nvPr>
            <p:ph type="title"/>
          </p:nvPr>
        </p:nvSpPr>
        <p:spPr>
          <a:xfrm>
            <a:off x="0" y="274638"/>
            <a:ext cx="9144000" cy="1143000"/>
          </a:xfrm>
          <a:solidFill>
            <a:srgbClr val="FDB827"/>
          </a:solidFill>
        </p:spPr>
        <p:txBody>
          <a:bodyPr>
            <a:noAutofit/>
          </a:bodyPr>
          <a:lstStyle/>
          <a:p>
            <a:pPr marL="457200" algn="l"/>
            <a:r>
              <a:rPr lang="en-US" sz="3600" b="1" dirty="0">
                <a:solidFill>
                  <a:srgbClr val="000000"/>
                </a:solidFill>
              </a:rPr>
              <a:t>Equipment Cleaning Schedule Instructions</a:t>
            </a:r>
            <a:endParaRPr lang="en-US" sz="3600" dirty="0">
              <a:solidFill>
                <a:schemeClr val="accent1"/>
              </a:solidFill>
              <a:latin typeface="+mn-lt"/>
            </a:endParaRPr>
          </a:p>
        </p:txBody>
      </p:sp>
      <p:sp>
        <p:nvSpPr>
          <p:cNvPr id="3" name="TextBox 2">
            <a:extLst>
              <a:ext uri="{FF2B5EF4-FFF2-40B4-BE49-F238E27FC236}">
                <a16:creationId xmlns:a16="http://schemas.microsoft.com/office/drawing/2014/main" id="{77D60AF3-CDF4-43A6-AF98-CFC9E8DE24A9}"/>
              </a:ext>
            </a:extLst>
          </p:cNvPr>
          <p:cNvSpPr txBox="1"/>
          <p:nvPr/>
        </p:nvSpPr>
        <p:spPr>
          <a:xfrm>
            <a:off x="202083" y="5698580"/>
            <a:ext cx="8739834" cy="892552"/>
          </a:xfrm>
          <a:prstGeom prst="rect">
            <a:avLst/>
          </a:prstGeom>
          <a:noFill/>
        </p:spPr>
        <p:txBody>
          <a:bodyPr wrap="square" rtlCol="0">
            <a:spAutoFit/>
          </a:bodyPr>
          <a:lstStyle/>
          <a:p>
            <a:pPr algn="ctr"/>
            <a:r>
              <a:rPr lang="en-US" sz="2600" dirty="0">
                <a:solidFill>
                  <a:srgbClr val="030503"/>
                </a:solidFill>
                <a:latin typeface="+mn-lt"/>
              </a:rPr>
              <a:t>Each piece of equipment will have its own section on the log. Managers will assign the daily, weekly and monthly tasks.</a:t>
            </a:r>
          </a:p>
        </p:txBody>
      </p:sp>
    </p:spTree>
    <p:extLst>
      <p:ext uri="{BB962C8B-B14F-4D97-AF65-F5344CB8AC3E}">
        <p14:creationId xmlns:p14="http://schemas.microsoft.com/office/powerpoint/2010/main" val="793214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FDB827"/>
          </a:solidFill>
        </p:spPr>
        <p:txBody>
          <a:bodyPr>
            <a:normAutofit/>
          </a:bodyPr>
          <a:lstStyle/>
          <a:p>
            <a:pPr marL="457200" algn="l"/>
            <a:r>
              <a:rPr lang="en-US" sz="4000" b="1" dirty="0">
                <a:solidFill>
                  <a:srgbClr val="030503"/>
                </a:solidFill>
              </a:rPr>
              <a:t>Food Temperature Log</a:t>
            </a:r>
          </a:p>
        </p:txBody>
      </p:sp>
      <p:sp>
        <p:nvSpPr>
          <p:cNvPr id="8" name="TextBox 7">
            <a:extLst>
              <a:ext uri="{FF2B5EF4-FFF2-40B4-BE49-F238E27FC236}">
                <a16:creationId xmlns:a16="http://schemas.microsoft.com/office/drawing/2014/main" id="{A008AE70-AE9F-4B78-A6C6-069259502450}"/>
              </a:ext>
            </a:extLst>
          </p:cNvPr>
          <p:cNvSpPr txBox="1"/>
          <p:nvPr/>
        </p:nvSpPr>
        <p:spPr>
          <a:xfrm>
            <a:off x="304800" y="2953143"/>
            <a:ext cx="4127939" cy="3970455"/>
          </a:xfrm>
          <a:prstGeom prst="rect">
            <a:avLst/>
          </a:prstGeom>
          <a:noFill/>
        </p:spPr>
        <p:txBody>
          <a:bodyPr wrap="square" rtlCol="0">
            <a:noAutofit/>
          </a:bodyPr>
          <a:lstStyle/>
          <a:p>
            <a:pPr>
              <a:spcAft>
                <a:spcPts val="600"/>
              </a:spcAft>
            </a:pPr>
            <a:r>
              <a:rPr lang="en-US" sz="2600" dirty="0">
                <a:solidFill>
                  <a:srgbClr val="000000"/>
                </a:solidFill>
                <a:latin typeface="+mn-lt"/>
              </a:rPr>
              <a:t>Temperatures are recorded:</a:t>
            </a:r>
          </a:p>
          <a:p>
            <a:pPr marL="914400" indent="-457200">
              <a:spcAft>
                <a:spcPts val="600"/>
              </a:spcAft>
              <a:buFont typeface="Wingdings" panose="05000000000000000000" pitchFamily="2" charset="2"/>
              <a:buChar char="Ø"/>
            </a:pPr>
            <a:r>
              <a:rPr lang="en-US" sz="2600" dirty="0">
                <a:solidFill>
                  <a:srgbClr val="000000"/>
                </a:solidFill>
                <a:latin typeface="+mn-lt"/>
              </a:rPr>
              <a:t>After cooking </a:t>
            </a:r>
          </a:p>
          <a:p>
            <a:pPr marL="914400" indent="-457200">
              <a:spcAft>
                <a:spcPts val="600"/>
              </a:spcAft>
              <a:buFont typeface="Wingdings" panose="05000000000000000000" pitchFamily="2" charset="2"/>
              <a:buChar char="Ø"/>
            </a:pPr>
            <a:r>
              <a:rPr lang="en-US" sz="2600" dirty="0">
                <a:solidFill>
                  <a:srgbClr val="000000"/>
                </a:solidFill>
                <a:latin typeface="+mn-lt"/>
              </a:rPr>
              <a:t>During hot holding stages </a:t>
            </a:r>
          </a:p>
          <a:p>
            <a:pPr marL="914400" indent="-457200">
              <a:spcAft>
                <a:spcPts val="600"/>
              </a:spcAft>
              <a:buFont typeface="Wingdings" panose="05000000000000000000" pitchFamily="2" charset="2"/>
              <a:buChar char="Ø"/>
            </a:pPr>
            <a:r>
              <a:rPr lang="en-US" sz="2600" dirty="0">
                <a:solidFill>
                  <a:srgbClr val="000000"/>
                </a:solidFill>
                <a:latin typeface="+mn-lt"/>
              </a:rPr>
              <a:t>At end of service</a:t>
            </a:r>
          </a:p>
          <a:p>
            <a:pPr marL="914400" indent="-457200">
              <a:spcAft>
                <a:spcPts val="600"/>
              </a:spcAft>
              <a:buFont typeface="Wingdings" panose="05000000000000000000" pitchFamily="2" charset="2"/>
              <a:buChar char="Ø"/>
            </a:pPr>
            <a:r>
              <a:rPr lang="en-US" sz="2600" dirty="0">
                <a:solidFill>
                  <a:srgbClr val="000000"/>
                </a:solidFill>
                <a:latin typeface="+mn-lt"/>
              </a:rPr>
              <a:t>Milk at beginning of meal service </a:t>
            </a:r>
          </a:p>
          <a:p>
            <a:pPr marL="457200">
              <a:spcAft>
                <a:spcPts val="600"/>
              </a:spcAft>
            </a:pPr>
            <a:r>
              <a:rPr lang="en-US" sz="2600" dirty="0">
                <a:solidFill>
                  <a:srgbClr val="000000"/>
                </a:solidFill>
                <a:latin typeface="+mn-lt"/>
              </a:rPr>
              <a:t> </a:t>
            </a:r>
          </a:p>
        </p:txBody>
      </p:sp>
      <p:pic>
        <p:nvPicPr>
          <p:cNvPr id="5" name="Picture 4">
            <a:extLst>
              <a:ext uri="{FF2B5EF4-FFF2-40B4-BE49-F238E27FC236}">
                <a16:creationId xmlns:a16="http://schemas.microsoft.com/office/drawing/2014/main" id="{8225628B-D82D-4F7C-BAC9-F9CFD843D75F}"/>
              </a:ext>
            </a:extLst>
          </p:cNvPr>
          <p:cNvPicPr>
            <a:picLocks noChangeAspect="1"/>
          </p:cNvPicPr>
          <p:nvPr/>
        </p:nvPicPr>
        <p:blipFill>
          <a:blip r:embed="rId3"/>
          <a:stretch>
            <a:fillRect/>
          </a:stretch>
        </p:blipFill>
        <p:spPr>
          <a:xfrm>
            <a:off x="4572000" y="3103653"/>
            <a:ext cx="4232315" cy="3248633"/>
          </a:xfrm>
          <a:prstGeom prst="rect">
            <a:avLst/>
          </a:prstGeom>
          <a:ln>
            <a:solidFill>
              <a:srgbClr val="030503"/>
            </a:solidFill>
          </a:ln>
        </p:spPr>
      </p:pic>
      <p:sp>
        <p:nvSpPr>
          <p:cNvPr id="10" name="TextBox 9">
            <a:extLst>
              <a:ext uri="{FF2B5EF4-FFF2-40B4-BE49-F238E27FC236}">
                <a16:creationId xmlns:a16="http://schemas.microsoft.com/office/drawing/2014/main" id="{095BA706-4593-44AC-A399-C2F9F99AB0E7}"/>
              </a:ext>
            </a:extLst>
          </p:cNvPr>
          <p:cNvSpPr txBox="1"/>
          <p:nvPr/>
        </p:nvSpPr>
        <p:spPr>
          <a:xfrm>
            <a:off x="-520086" y="7383384"/>
            <a:ext cx="8089286" cy="492443"/>
          </a:xfrm>
          <a:prstGeom prst="rect">
            <a:avLst/>
          </a:prstGeom>
          <a:noFill/>
        </p:spPr>
        <p:txBody>
          <a:bodyPr wrap="square" rtlCol="0">
            <a:spAutoFit/>
          </a:bodyPr>
          <a:lstStyle/>
          <a:p>
            <a:pPr algn="ctr"/>
            <a:r>
              <a:rPr lang="en-US" sz="2600" dirty="0">
                <a:solidFill>
                  <a:srgbClr val="030503"/>
                </a:solidFill>
              </a:rPr>
              <a:t>X</a:t>
            </a:r>
          </a:p>
        </p:txBody>
      </p:sp>
      <p:sp>
        <p:nvSpPr>
          <p:cNvPr id="9" name="TextBox 8">
            <a:extLst>
              <a:ext uri="{FF2B5EF4-FFF2-40B4-BE49-F238E27FC236}">
                <a16:creationId xmlns:a16="http://schemas.microsoft.com/office/drawing/2014/main" id="{C06327CD-99D8-4905-B5E4-16BF88B9D279}"/>
              </a:ext>
            </a:extLst>
          </p:cNvPr>
          <p:cNvSpPr txBox="1"/>
          <p:nvPr/>
        </p:nvSpPr>
        <p:spPr>
          <a:xfrm>
            <a:off x="304800" y="1568148"/>
            <a:ext cx="8610600"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The Food Temperature Log is used to ensure </a:t>
            </a:r>
            <a:r>
              <a:rPr lang="en-US" sz="2800" dirty="0">
                <a:solidFill>
                  <a:srgbClr val="000000"/>
                </a:solidFill>
                <a:latin typeface="Calibri"/>
              </a:rPr>
              <a:t>safe food temperatures throughout </a:t>
            </a:r>
            <a:r>
              <a:rPr kumimoji="0" lang="en-US" sz="2800" b="0" i="0" u="none" strike="noStrike" kern="1200" cap="none" spc="0" normalizeH="0" baseline="0" noProof="0" dirty="0">
                <a:ln>
                  <a:noFill/>
                </a:ln>
                <a:solidFill>
                  <a:srgbClr val="000000"/>
                </a:solidFill>
                <a:effectLst/>
                <a:uLnTx/>
                <a:uFillTx/>
                <a:latin typeface="Calibri"/>
                <a:ea typeface="+mn-ea"/>
                <a:cs typeface="+mn-cs"/>
              </a:rPr>
              <a:t>the cooking and holding of potentially hazardous food items.</a:t>
            </a:r>
          </a:p>
        </p:txBody>
      </p:sp>
    </p:spTree>
    <p:extLst>
      <p:ext uri="{BB962C8B-B14F-4D97-AF65-F5344CB8AC3E}">
        <p14:creationId xmlns:p14="http://schemas.microsoft.com/office/powerpoint/2010/main" val="928959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381BA42-FE18-4D39-9171-63C02EE08FC6}"/>
              </a:ext>
            </a:extLst>
          </p:cNvPr>
          <p:cNvPicPr>
            <a:picLocks noChangeAspect="1"/>
          </p:cNvPicPr>
          <p:nvPr/>
        </p:nvPicPr>
        <p:blipFill>
          <a:blip r:embed="rId3"/>
          <a:stretch>
            <a:fillRect/>
          </a:stretch>
        </p:blipFill>
        <p:spPr>
          <a:xfrm>
            <a:off x="4152534" y="2099042"/>
            <a:ext cx="4882357" cy="3747591"/>
          </a:xfrm>
          <a:prstGeom prst="rect">
            <a:avLst/>
          </a:prstGeom>
          <a:ln>
            <a:solidFill>
              <a:srgbClr val="030503"/>
            </a:solidFill>
          </a:ln>
        </p:spPr>
      </p:pic>
      <p:sp>
        <p:nvSpPr>
          <p:cNvPr id="6" name="TextBox 5"/>
          <p:cNvSpPr txBox="1"/>
          <p:nvPr/>
        </p:nvSpPr>
        <p:spPr>
          <a:xfrm>
            <a:off x="327966" y="1452047"/>
            <a:ext cx="3115212" cy="3509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30503"/>
              </a:solidFill>
              <a:effectLst/>
              <a:uLnTx/>
              <a:uFillTx/>
              <a:latin typeface="Arial" charset="0"/>
              <a:ea typeface="+mn-ea"/>
              <a:cs typeface="+mn-cs"/>
            </a:endParaRPr>
          </a:p>
        </p:txBody>
      </p:sp>
      <p:sp>
        <p:nvSpPr>
          <p:cNvPr id="7" name="Oval 6">
            <a:extLst>
              <a:ext uri="{FF2B5EF4-FFF2-40B4-BE49-F238E27FC236}">
                <a16:creationId xmlns:a16="http://schemas.microsoft.com/office/drawing/2014/main" id="{0DD51851-1579-4F1F-8144-EB12EAE60A87}"/>
              </a:ext>
            </a:extLst>
          </p:cNvPr>
          <p:cNvSpPr/>
          <p:nvPr/>
        </p:nvSpPr>
        <p:spPr>
          <a:xfrm>
            <a:off x="6030325" y="2821534"/>
            <a:ext cx="2822851" cy="3509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B</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TextBox 7">
            <a:extLst>
              <a:ext uri="{FF2B5EF4-FFF2-40B4-BE49-F238E27FC236}">
                <a16:creationId xmlns:a16="http://schemas.microsoft.com/office/drawing/2014/main" id="{2ED037AE-BAE9-4802-91D6-1737FA295975}"/>
              </a:ext>
            </a:extLst>
          </p:cNvPr>
          <p:cNvSpPr txBox="1"/>
          <p:nvPr/>
        </p:nvSpPr>
        <p:spPr>
          <a:xfrm>
            <a:off x="109109" y="1536257"/>
            <a:ext cx="4267200" cy="480131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30503"/>
                </a:solidFill>
                <a:effectLst/>
                <a:uLnTx/>
                <a:uFillTx/>
                <a:latin typeface="Calibri"/>
                <a:ea typeface="+mn-ea"/>
                <a:cs typeface="+mn-cs"/>
              </a:rPr>
              <a:t>Complete the log with:</a:t>
            </a:r>
          </a:p>
          <a:p>
            <a:pPr marL="914400" marR="0" lvl="0" indent="-457200" algn="l" defTabSz="914400" rtl="0" eaLnBrk="1" fontAlgn="base" latinLnBrk="0" hangingPunct="1">
              <a:lnSpc>
                <a:spcPct val="100000"/>
              </a:lnSpc>
              <a:spcBef>
                <a:spcPct val="0"/>
              </a:spcBef>
              <a:spcAft>
                <a:spcPts val="600"/>
              </a:spcAft>
              <a:buClrTx/>
              <a:buSzTx/>
              <a:buFont typeface="+mj-lt"/>
              <a:buAutoNum type="alphaUcPeriod"/>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Header </a:t>
            </a:r>
          </a:p>
          <a:p>
            <a:pPr marL="914400" marR="0" lvl="0" indent="-457200" algn="l" defTabSz="914400" rtl="0" eaLnBrk="1" fontAlgn="base" latinLnBrk="0" hangingPunct="1">
              <a:lnSpc>
                <a:spcPct val="100000"/>
              </a:lnSpc>
              <a:spcBef>
                <a:spcPct val="0"/>
              </a:spcBef>
              <a:spcAft>
                <a:spcPts val="600"/>
              </a:spcAft>
              <a:buClrTx/>
              <a:buSzTx/>
              <a:buFont typeface="+mj-lt"/>
              <a:buAutoNum type="alphaUcPeriod"/>
              <a:tabLst/>
              <a:defRPr/>
            </a:pPr>
            <a:r>
              <a:rPr lang="en-US" sz="2600" dirty="0">
                <a:solidFill>
                  <a:srgbClr val="030503"/>
                </a:solidFill>
                <a:latin typeface="Calibri"/>
              </a:rPr>
              <a:t>Milk temperature at the beginning of meal service 	</a:t>
            </a:r>
          </a:p>
          <a:p>
            <a:pPr marL="1371600" lvl="1" indent="-4572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030503"/>
                </a:solidFill>
                <a:effectLst/>
                <a:uLnTx/>
                <a:uFillTx/>
                <a:latin typeface="Calibri"/>
                <a:ea typeface="+mn-ea"/>
                <a:cs typeface="+mn-cs"/>
              </a:rPr>
              <a:t>Temperature </a:t>
            </a:r>
            <a:r>
              <a:rPr lang="en-US" sz="2400" dirty="0">
                <a:solidFill>
                  <a:srgbClr val="030503"/>
                </a:solidFill>
                <a:latin typeface="Calibri"/>
              </a:rPr>
              <a:t> </a:t>
            </a:r>
          </a:p>
          <a:p>
            <a:pPr marL="1371600" lvl="1" indent="-457200">
              <a:spcAft>
                <a:spcPts val="600"/>
              </a:spcAft>
              <a:buFont typeface="Arial" panose="020B0604020202020204" pitchFamily="34" charset="0"/>
              <a:buChar char="•"/>
              <a:defRPr/>
            </a:pPr>
            <a:r>
              <a:rPr kumimoji="0" lang="en-US" sz="2400" b="0" i="0" u="none" strike="noStrike" kern="1200" cap="none" spc="0" normalizeH="0" baseline="0" noProof="0" dirty="0">
                <a:ln>
                  <a:noFill/>
                </a:ln>
                <a:solidFill>
                  <a:srgbClr val="030503"/>
                </a:solidFill>
                <a:effectLst/>
                <a:uLnTx/>
                <a:uFillTx/>
                <a:latin typeface="Calibri"/>
                <a:ea typeface="+mn-ea"/>
                <a:cs typeface="+mn-cs"/>
              </a:rPr>
              <a:t>Time </a:t>
            </a:r>
          </a:p>
          <a:p>
            <a:pPr marL="1371600" lvl="1" indent="-457200">
              <a:spcAft>
                <a:spcPts val="600"/>
              </a:spcAft>
              <a:buFont typeface="Arial" panose="020B0604020202020204" pitchFamily="34" charset="0"/>
              <a:buChar char="•"/>
              <a:defRPr/>
            </a:pPr>
            <a:r>
              <a:rPr lang="en-US" sz="2400" dirty="0">
                <a:solidFill>
                  <a:srgbClr val="030503"/>
                </a:solidFill>
                <a:latin typeface="Calibri"/>
              </a:rPr>
              <a:t>Unit # and location </a:t>
            </a:r>
          </a:p>
          <a:p>
            <a:pPr marL="1371600" lvl="1" indent="-457200">
              <a:spcAft>
                <a:spcPts val="600"/>
              </a:spcAft>
              <a:buFont typeface="Arial" panose="020B0604020202020204" pitchFamily="34" charset="0"/>
              <a:buChar char="•"/>
              <a:defRPr/>
            </a:pPr>
            <a:r>
              <a:rPr lang="en-US" sz="2400" dirty="0">
                <a:solidFill>
                  <a:srgbClr val="030503"/>
                </a:solidFill>
                <a:latin typeface="Calibri"/>
              </a:rPr>
              <a:t>Corrective action (if needed) </a:t>
            </a:r>
          </a:p>
          <a:p>
            <a:pPr marL="914400" lvl="1">
              <a:spcAft>
                <a:spcPts val="600"/>
              </a:spcAft>
              <a:defRPr/>
            </a:pPr>
            <a:endParaRPr kumimoji="0" lang="en-US" sz="2400" b="0" i="0" u="none" strike="noStrike" kern="1200" cap="none" spc="0" normalizeH="0" baseline="0" noProof="0" dirty="0">
              <a:ln>
                <a:noFill/>
              </a:ln>
              <a:solidFill>
                <a:srgbClr val="030503"/>
              </a:solidFill>
              <a:effectLst/>
              <a:uLnTx/>
              <a:uFillTx/>
              <a:latin typeface="Calibri"/>
              <a:ea typeface="+mn-ea"/>
              <a:cs typeface="+mn-cs"/>
            </a:endParaRPr>
          </a:p>
        </p:txBody>
      </p:sp>
      <p:sp>
        <p:nvSpPr>
          <p:cNvPr id="18" name="Title 1">
            <a:extLst>
              <a:ext uri="{FF2B5EF4-FFF2-40B4-BE49-F238E27FC236}">
                <a16:creationId xmlns:a16="http://schemas.microsoft.com/office/drawing/2014/main" id="{EDDB90AD-0C81-4074-B935-37CB91455DEA}"/>
              </a:ext>
            </a:extLst>
          </p:cNvPr>
          <p:cNvSpPr>
            <a:spLocks noGrp="1"/>
          </p:cNvSpPr>
          <p:nvPr>
            <p:ph type="title"/>
          </p:nvPr>
        </p:nvSpPr>
        <p:spPr>
          <a:xfrm>
            <a:off x="0" y="274638"/>
            <a:ext cx="9144000" cy="1143000"/>
          </a:xfrm>
          <a:solidFill>
            <a:srgbClr val="FDB827"/>
          </a:solidFill>
        </p:spPr>
        <p:txBody>
          <a:bodyPr>
            <a:normAutofit/>
          </a:bodyPr>
          <a:lstStyle/>
          <a:p>
            <a:pPr marL="457200" algn="l"/>
            <a:r>
              <a:rPr lang="en-US" sz="4000" b="1" dirty="0">
                <a:solidFill>
                  <a:srgbClr val="030503"/>
                </a:solidFill>
              </a:rPr>
              <a:t>Food Temperature Log Instructions </a:t>
            </a:r>
          </a:p>
        </p:txBody>
      </p:sp>
      <p:sp>
        <p:nvSpPr>
          <p:cNvPr id="22" name="Oval 21">
            <a:extLst>
              <a:ext uri="{FF2B5EF4-FFF2-40B4-BE49-F238E27FC236}">
                <a16:creationId xmlns:a16="http://schemas.microsoft.com/office/drawing/2014/main" id="{85B0630D-E808-4F6A-A034-92B60F1374C3}"/>
              </a:ext>
            </a:extLst>
          </p:cNvPr>
          <p:cNvSpPr/>
          <p:nvPr/>
        </p:nvSpPr>
        <p:spPr>
          <a:xfrm>
            <a:off x="4586568" y="2678684"/>
            <a:ext cx="1219199" cy="3810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A</a:t>
            </a:r>
          </a:p>
        </p:txBody>
      </p:sp>
      <p:sp>
        <p:nvSpPr>
          <p:cNvPr id="25" name="Oval 24">
            <a:extLst>
              <a:ext uri="{FF2B5EF4-FFF2-40B4-BE49-F238E27FC236}">
                <a16:creationId xmlns:a16="http://schemas.microsoft.com/office/drawing/2014/main" id="{67410C6B-DBF7-4D5F-A613-9466FB646616}"/>
              </a:ext>
            </a:extLst>
          </p:cNvPr>
          <p:cNvSpPr/>
          <p:nvPr/>
        </p:nvSpPr>
        <p:spPr>
          <a:xfrm>
            <a:off x="4281768" y="3516883"/>
            <a:ext cx="533400" cy="9144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C</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6" name="Oval 25">
            <a:extLst>
              <a:ext uri="{FF2B5EF4-FFF2-40B4-BE49-F238E27FC236}">
                <a16:creationId xmlns:a16="http://schemas.microsoft.com/office/drawing/2014/main" id="{E1A43462-A79B-417D-A580-8386F336A915}"/>
              </a:ext>
            </a:extLst>
          </p:cNvPr>
          <p:cNvSpPr/>
          <p:nvPr/>
        </p:nvSpPr>
        <p:spPr>
          <a:xfrm>
            <a:off x="5196167" y="3519370"/>
            <a:ext cx="834158" cy="91191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7" name="Oval 26">
            <a:extLst>
              <a:ext uri="{FF2B5EF4-FFF2-40B4-BE49-F238E27FC236}">
                <a16:creationId xmlns:a16="http://schemas.microsoft.com/office/drawing/2014/main" id="{B45A23C2-7AAF-4C51-954A-B2AAD81452C8}"/>
              </a:ext>
            </a:extLst>
          </p:cNvPr>
          <p:cNvSpPr/>
          <p:nvPr/>
        </p:nvSpPr>
        <p:spPr>
          <a:xfrm>
            <a:off x="6045565" y="3519370"/>
            <a:ext cx="834158" cy="91191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E</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8" name="Oval 27">
            <a:extLst>
              <a:ext uri="{FF2B5EF4-FFF2-40B4-BE49-F238E27FC236}">
                <a16:creationId xmlns:a16="http://schemas.microsoft.com/office/drawing/2014/main" id="{08195E01-CC2F-4DEF-95B1-A34934836475}"/>
              </a:ext>
            </a:extLst>
          </p:cNvPr>
          <p:cNvSpPr/>
          <p:nvPr/>
        </p:nvSpPr>
        <p:spPr>
          <a:xfrm>
            <a:off x="6897569" y="3516883"/>
            <a:ext cx="834158" cy="91191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F</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9" name="Oval 28">
            <a:extLst>
              <a:ext uri="{FF2B5EF4-FFF2-40B4-BE49-F238E27FC236}">
                <a16:creationId xmlns:a16="http://schemas.microsoft.com/office/drawing/2014/main" id="{2EADEBD5-5F27-4555-A6D5-BA2941BB77D2}"/>
              </a:ext>
            </a:extLst>
          </p:cNvPr>
          <p:cNvSpPr/>
          <p:nvPr/>
        </p:nvSpPr>
        <p:spPr>
          <a:xfrm>
            <a:off x="7746967" y="3516882"/>
            <a:ext cx="1076879" cy="91191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G</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6097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153400" cy="3429000"/>
          </a:xfrm>
        </p:spPr>
        <p:txBody>
          <a:bodyPr>
            <a:normAutofit/>
          </a:bodyPr>
          <a:lstStyle/>
          <a:p>
            <a:pPr marL="0" indent="0">
              <a:spcBef>
                <a:spcPts val="0"/>
              </a:spcBef>
              <a:spcAft>
                <a:spcPts val="600"/>
              </a:spcAft>
              <a:buNone/>
            </a:pPr>
            <a:r>
              <a:rPr lang="en-US" altLang="en-US" sz="2800" dirty="0">
                <a:solidFill>
                  <a:srgbClr val="000000"/>
                </a:solidFill>
              </a:rPr>
              <a:t>This training will provide the knowledge of food safety by understanding how to utilize the HACCP plan.</a:t>
            </a:r>
            <a:endParaRPr lang="en-US" altLang="en-US" sz="200" dirty="0">
              <a:solidFill>
                <a:srgbClr val="000000"/>
              </a:solidFill>
            </a:endParaRPr>
          </a:p>
          <a:p>
            <a:pPr marL="914400" lvl="1" indent="-457200">
              <a:spcBef>
                <a:spcPts val="0"/>
              </a:spcBef>
              <a:spcAft>
                <a:spcPts val="600"/>
              </a:spcAft>
              <a:buFont typeface="Wingdings" panose="05000000000000000000" pitchFamily="2" charset="2"/>
              <a:buChar char="Ø"/>
            </a:pPr>
            <a:r>
              <a:rPr lang="en-US" altLang="en-US" sz="2600" dirty="0">
                <a:solidFill>
                  <a:srgbClr val="000000"/>
                </a:solidFill>
              </a:rPr>
              <a:t>The flow of food</a:t>
            </a:r>
          </a:p>
          <a:p>
            <a:pPr marL="914400" lvl="1" indent="-457200">
              <a:spcBef>
                <a:spcPts val="0"/>
              </a:spcBef>
              <a:spcAft>
                <a:spcPts val="600"/>
              </a:spcAft>
              <a:buFont typeface="Wingdings" panose="05000000000000000000" pitchFamily="2" charset="2"/>
              <a:buChar char="Ø"/>
            </a:pPr>
            <a:r>
              <a:rPr lang="en-US" altLang="en-US" sz="2600" dirty="0">
                <a:solidFill>
                  <a:srgbClr val="000000"/>
                </a:solidFill>
              </a:rPr>
              <a:t>Food safety management</a:t>
            </a:r>
          </a:p>
          <a:p>
            <a:pPr marL="1371600" lvl="3" indent="-457200">
              <a:spcBef>
                <a:spcPts val="0"/>
              </a:spcBef>
              <a:spcAft>
                <a:spcPts val="600"/>
              </a:spcAft>
              <a:buFont typeface="Arial" panose="020B0604020202020204" pitchFamily="34" charset="0"/>
              <a:buChar char="•"/>
            </a:pPr>
            <a:r>
              <a:rPr lang="en-US" altLang="en-US" sz="2400" dirty="0">
                <a:solidFill>
                  <a:srgbClr val="000000"/>
                </a:solidFill>
              </a:rPr>
              <a:t>HACCP plan	 </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The seven HACCP principles</a:t>
            </a:r>
          </a:p>
          <a:p>
            <a:pPr marL="914400" lvl="1" indent="-457200">
              <a:spcBef>
                <a:spcPts val="0"/>
              </a:spcBef>
              <a:spcAft>
                <a:spcPts val="600"/>
              </a:spcAft>
              <a:buFont typeface="Wingdings" panose="05000000000000000000" pitchFamily="2" charset="2"/>
              <a:buChar char="Ø"/>
            </a:pPr>
            <a:r>
              <a:rPr lang="en-US" sz="2600" dirty="0">
                <a:solidFill>
                  <a:srgbClr val="030503"/>
                </a:solidFill>
              </a:rPr>
              <a:t>Record keeping requirements</a:t>
            </a:r>
          </a:p>
          <a:p>
            <a:pPr lvl="2">
              <a:lnSpc>
                <a:spcPct val="90000"/>
              </a:lnSpc>
              <a:buFont typeface="Wingdings" panose="05000000000000000000" pitchFamily="2" charset="2"/>
              <a:buChar char="Ø"/>
            </a:pPr>
            <a:endParaRPr lang="en-US" sz="2200" dirty="0"/>
          </a:p>
        </p:txBody>
      </p:sp>
      <p:sp>
        <p:nvSpPr>
          <p:cNvPr id="4" name="Rectangle 2"/>
          <p:cNvSpPr txBox="1">
            <a:spLocks noChangeArrowheads="1"/>
          </p:cNvSpPr>
          <p:nvPr/>
        </p:nvSpPr>
        <p:spPr>
          <a:xfrm>
            <a:off x="0" y="274320"/>
            <a:ext cx="9144000" cy="1143000"/>
          </a:xfrm>
          <a:prstGeom prst="rect">
            <a:avLst/>
          </a:prstGeom>
          <a:solidFill>
            <a:srgbClr val="FDB827"/>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57200" algn="l"/>
            <a:r>
              <a:rPr lang="en-US" altLang="en-US" sz="4000" b="1" dirty="0">
                <a:solidFill>
                  <a:srgbClr val="000000"/>
                </a:solidFill>
              </a:rPr>
              <a:t>Objectives</a:t>
            </a:r>
          </a:p>
        </p:txBody>
      </p:sp>
    </p:spTree>
    <p:extLst>
      <p:ext uri="{BB962C8B-B14F-4D97-AF65-F5344CB8AC3E}">
        <p14:creationId xmlns:p14="http://schemas.microsoft.com/office/powerpoint/2010/main" val="2463003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27966" y="1452047"/>
            <a:ext cx="3115212" cy="3509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30503"/>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2ED037AE-BAE9-4802-91D6-1737FA295975}"/>
              </a:ext>
            </a:extLst>
          </p:cNvPr>
          <p:cNvSpPr txBox="1"/>
          <p:nvPr/>
        </p:nvSpPr>
        <p:spPr>
          <a:xfrm>
            <a:off x="104061" y="1452047"/>
            <a:ext cx="5220065" cy="580158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30503"/>
                </a:solidFill>
                <a:effectLst/>
                <a:uLnTx/>
                <a:uFillTx/>
                <a:latin typeface="Calibri"/>
                <a:ea typeface="+mn-ea"/>
                <a:cs typeface="+mn-cs"/>
              </a:rPr>
              <a:t>Complete the log with:</a:t>
            </a:r>
          </a:p>
          <a:p>
            <a:pPr marL="971550" marR="0" lvl="0" indent="-514350" algn="l" defTabSz="914400" rtl="0" eaLnBrk="1" fontAlgn="base" latinLnBrk="0" hangingPunct="1">
              <a:lnSpc>
                <a:spcPct val="100000"/>
              </a:lnSpc>
              <a:spcBef>
                <a:spcPct val="0"/>
              </a:spcBef>
              <a:spcAft>
                <a:spcPts val="600"/>
              </a:spcAft>
              <a:buClrTx/>
              <a:buSzTx/>
              <a:buAutoNum type="alphaUcPeriod" startAt="3"/>
              <a:tabLst/>
              <a:defRPr/>
            </a:pPr>
            <a:r>
              <a:rPr lang="en-US" sz="2600" dirty="0">
                <a:solidFill>
                  <a:srgbClr val="030503"/>
                </a:solidFill>
                <a:latin typeface="Calibri"/>
              </a:rPr>
              <a:t>Name of potentially hazardous food </a:t>
            </a:r>
          </a:p>
          <a:p>
            <a:pPr marL="914400" indent="-457200">
              <a:spcAft>
                <a:spcPts val="600"/>
              </a:spcAft>
              <a:buFont typeface="+mj-lt"/>
              <a:buAutoNum type="alphaUcPeriod" startAt="3"/>
              <a:defRPr/>
            </a:pPr>
            <a:r>
              <a:rPr lang="en-US" sz="2600" dirty="0">
                <a:solidFill>
                  <a:srgbClr val="030503"/>
                </a:solidFill>
                <a:latin typeface="Calibri"/>
              </a:rPr>
              <a:t>Food temp from oven or stove</a:t>
            </a:r>
          </a:p>
          <a:p>
            <a:pPr marL="1371600" lvl="1" indent="-457200">
              <a:spcAft>
                <a:spcPts val="600"/>
              </a:spcAft>
              <a:buFont typeface="Arial" panose="020B0604020202020204" pitchFamily="34" charset="0"/>
              <a:buChar char="•"/>
              <a:defRPr/>
            </a:pPr>
            <a:r>
              <a:rPr lang="en-US" sz="2400" dirty="0">
                <a:solidFill>
                  <a:srgbClr val="030503"/>
                </a:solidFill>
                <a:latin typeface="Calibri"/>
              </a:rPr>
              <a:t>Time removed </a:t>
            </a:r>
          </a:p>
          <a:p>
            <a:pPr marL="1371600" lvl="1" indent="-457200">
              <a:spcAft>
                <a:spcPts val="600"/>
              </a:spcAft>
              <a:buFont typeface="Arial" panose="020B0604020202020204" pitchFamily="34" charset="0"/>
              <a:buChar char="•"/>
              <a:defRPr/>
            </a:pPr>
            <a:r>
              <a:rPr lang="en-US" sz="2400" dirty="0">
                <a:solidFill>
                  <a:srgbClr val="030503"/>
                </a:solidFill>
                <a:latin typeface="Calibri"/>
              </a:rPr>
              <a:t>Temp when removed </a:t>
            </a:r>
          </a:p>
          <a:p>
            <a:pPr marL="1371600" lvl="1" indent="-457200">
              <a:spcAft>
                <a:spcPts val="600"/>
              </a:spcAft>
              <a:buFont typeface="Arial" panose="020B0604020202020204" pitchFamily="34" charset="0"/>
              <a:buChar char="•"/>
              <a:defRPr/>
            </a:pPr>
            <a:r>
              <a:rPr lang="en-US" sz="2400" dirty="0">
                <a:solidFill>
                  <a:srgbClr val="030503"/>
                </a:solidFill>
                <a:latin typeface="Calibri"/>
              </a:rPr>
              <a:t>Worker initial </a:t>
            </a:r>
          </a:p>
          <a:p>
            <a:pPr marL="914400" indent="-457200">
              <a:spcAft>
                <a:spcPts val="600"/>
              </a:spcAft>
              <a:buFont typeface="+mj-lt"/>
              <a:buAutoNum type="alphaUcPeriod" startAt="3"/>
              <a:defRPr/>
            </a:pPr>
            <a:r>
              <a:rPr lang="en-US" sz="2600" dirty="0">
                <a:solidFill>
                  <a:srgbClr val="030503"/>
                </a:solidFill>
                <a:latin typeface="Calibri"/>
              </a:rPr>
              <a:t>Food temp from hot or cold holding at the start of service</a:t>
            </a:r>
          </a:p>
          <a:p>
            <a:pPr marL="1371600" lvl="1" indent="-457200">
              <a:spcAft>
                <a:spcPts val="600"/>
              </a:spcAft>
              <a:buFont typeface="Arial" panose="020B0604020202020204" pitchFamily="34" charset="0"/>
              <a:buChar char="•"/>
              <a:defRPr/>
            </a:pPr>
            <a:r>
              <a:rPr lang="en-US" sz="2400" dirty="0">
                <a:solidFill>
                  <a:srgbClr val="030503"/>
                </a:solidFill>
                <a:latin typeface="Calibri"/>
              </a:rPr>
              <a:t>Time of start of service </a:t>
            </a:r>
          </a:p>
          <a:p>
            <a:pPr marL="1371600" lvl="1" indent="-457200">
              <a:spcAft>
                <a:spcPts val="600"/>
              </a:spcAft>
              <a:buFont typeface="Arial" panose="020B0604020202020204" pitchFamily="34" charset="0"/>
              <a:buChar char="•"/>
              <a:defRPr/>
            </a:pPr>
            <a:r>
              <a:rPr lang="en-US" sz="2400" dirty="0">
                <a:solidFill>
                  <a:srgbClr val="030503"/>
                </a:solidFill>
                <a:latin typeface="Calibri"/>
              </a:rPr>
              <a:t>Temp at start of service </a:t>
            </a:r>
          </a:p>
          <a:p>
            <a:pPr marL="1371600" lvl="1" indent="-457200">
              <a:spcAft>
                <a:spcPts val="600"/>
              </a:spcAft>
              <a:buFont typeface="Arial" panose="020B0604020202020204" pitchFamily="34" charset="0"/>
              <a:buChar char="•"/>
              <a:defRPr/>
            </a:pPr>
            <a:r>
              <a:rPr lang="en-US" sz="2400" dirty="0">
                <a:solidFill>
                  <a:srgbClr val="030503"/>
                </a:solidFill>
                <a:latin typeface="Calibri"/>
              </a:rPr>
              <a:t>Worker initial </a:t>
            </a:r>
          </a:p>
          <a:p>
            <a:pPr marL="914400" lvl="1">
              <a:spcAft>
                <a:spcPts val="600"/>
              </a:spcAft>
              <a:defRPr/>
            </a:pPr>
            <a:endParaRPr kumimoji="0" lang="en-US" sz="2400" b="0" i="0" u="none" strike="noStrike" kern="1200" cap="none" spc="0" normalizeH="0" baseline="0" noProof="0" dirty="0">
              <a:ln>
                <a:noFill/>
              </a:ln>
              <a:solidFill>
                <a:srgbClr val="030503"/>
              </a:solidFill>
              <a:effectLst/>
              <a:uLnTx/>
              <a:uFillTx/>
              <a:latin typeface="Calibri"/>
              <a:ea typeface="+mn-ea"/>
              <a:cs typeface="+mn-cs"/>
            </a:endParaRPr>
          </a:p>
        </p:txBody>
      </p:sp>
      <p:sp>
        <p:nvSpPr>
          <p:cNvPr id="18" name="Title 1">
            <a:extLst>
              <a:ext uri="{FF2B5EF4-FFF2-40B4-BE49-F238E27FC236}">
                <a16:creationId xmlns:a16="http://schemas.microsoft.com/office/drawing/2014/main" id="{EDDB90AD-0C81-4074-B935-37CB91455DEA}"/>
              </a:ext>
            </a:extLst>
          </p:cNvPr>
          <p:cNvSpPr>
            <a:spLocks noGrp="1"/>
          </p:cNvSpPr>
          <p:nvPr>
            <p:ph type="title"/>
          </p:nvPr>
        </p:nvSpPr>
        <p:spPr>
          <a:xfrm>
            <a:off x="0" y="274638"/>
            <a:ext cx="9144000" cy="1143000"/>
          </a:xfrm>
          <a:solidFill>
            <a:srgbClr val="FDB827"/>
          </a:solidFill>
        </p:spPr>
        <p:txBody>
          <a:bodyPr>
            <a:noAutofit/>
          </a:bodyPr>
          <a:lstStyle/>
          <a:p>
            <a:pPr marL="457200" algn="l"/>
            <a:r>
              <a:rPr lang="en-US" sz="3200" b="1" dirty="0">
                <a:solidFill>
                  <a:srgbClr val="030503"/>
                </a:solidFill>
              </a:rPr>
              <a:t>Food Temperature Log Instructions continued</a:t>
            </a:r>
          </a:p>
        </p:txBody>
      </p:sp>
      <p:grpSp>
        <p:nvGrpSpPr>
          <p:cNvPr id="2" name="Group 1">
            <a:extLst>
              <a:ext uri="{FF2B5EF4-FFF2-40B4-BE49-F238E27FC236}">
                <a16:creationId xmlns:a16="http://schemas.microsoft.com/office/drawing/2014/main" id="{298CB47D-F85E-40D6-B7FE-D0E2A72481D9}"/>
              </a:ext>
            </a:extLst>
          </p:cNvPr>
          <p:cNvGrpSpPr/>
          <p:nvPr/>
        </p:nvGrpSpPr>
        <p:grpSpPr>
          <a:xfrm>
            <a:off x="5222533" y="2516136"/>
            <a:ext cx="3817406" cy="2930158"/>
            <a:chOff x="5146249" y="3398520"/>
            <a:chExt cx="3817406" cy="2930158"/>
          </a:xfrm>
        </p:grpSpPr>
        <p:pic>
          <p:nvPicPr>
            <p:cNvPr id="19" name="Picture 18">
              <a:extLst>
                <a:ext uri="{FF2B5EF4-FFF2-40B4-BE49-F238E27FC236}">
                  <a16:creationId xmlns:a16="http://schemas.microsoft.com/office/drawing/2014/main" id="{5381BA42-FE18-4D39-9171-63C02EE08FC6}"/>
                </a:ext>
              </a:extLst>
            </p:cNvPr>
            <p:cNvPicPr>
              <a:picLocks noChangeAspect="1"/>
            </p:cNvPicPr>
            <p:nvPr/>
          </p:nvPicPr>
          <p:blipFill>
            <a:blip r:embed="rId3"/>
            <a:stretch>
              <a:fillRect/>
            </a:stretch>
          </p:blipFill>
          <p:spPr>
            <a:xfrm>
              <a:off x="5146249" y="3398520"/>
              <a:ext cx="3817406" cy="2930158"/>
            </a:xfrm>
            <a:prstGeom prst="rect">
              <a:avLst/>
            </a:prstGeom>
            <a:ln>
              <a:solidFill>
                <a:srgbClr val="030503"/>
              </a:solidFill>
            </a:ln>
          </p:spPr>
        </p:pic>
        <p:sp>
          <p:nvSpPr>
            <p:cNvPr id="7" name="Oval 6">
              <a:extLst>
                <a:ext uri="{FF2B5EF4-FFF2-40B4-BE49-F238E27FC236}">
                  <a16:creationId xmlns:a16="http://schemas.microsoft.com/office/drawing/2014/main" id="{0DD51851-1579-4F1F-8144-EB12EAE60A87}"/>
                </a:ext>
              </a:extLst>
            </p:cNvPr>
            <p:cNvSpPr/>
            <p:nvPr/>
          </p:nvSpPr>
          <p:spPr>
            <a:xfrm>
              <a:off x="6527694" y="3928810"/>
              <a:ext cx="2224916" cy="2744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B</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2" name="Oval 21">
              <a:extLst>
                <a:ext uri="{FF2B5EF4-FFF2-40B4-BE49-F238E27FC236}">
                  <a16:creationId xmlns:a16="http://schemas.microsoft.com/office/drawing/2014/main" id="{85B0630D-E808-4F6A-A034-92B60F1374C3}"/>
                </a:ext>
              </a:extLst>
            </p:cNvPr>
            <p:cNvSpPr/>
            <p:nvPr/>
          </p:nvSpPr>
          <p:spPr>
            <a:xfrm>
              <a:off x="5723060" y="3871031"/>
              <a:ext cx="402317" cy="29789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A</a:t>
              </a:r>
            </a:p>
          </p:txBody>
        </p:sp>
        <p:sp>
          <p:nvSpPr>
            <p:cNvPr id="25" name="Oval 24">
              <a:extLst>
                <a:ext uri="{FF2B5EF4-FFF2-40B4-BE49-F238E27FC236}">
                  <a16:creationId xmlns:a16="http://schemas.microsoft.com/office/drawing/2014/main" id="{67410C6B-DBF7-4D5F-A613-9466FB646616}"/>
                </a:ext>
              </a:extLst>
            </p:cNvPr>
            <p:cNvSpPr/>
            <p:nvPr/>
          </p:nvSpPr>
          <p:spPr>
            <a:xfrm>
              <a:off x="5275512" y="4507097"/>
              <a:ext cx="362496" cy="71494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C</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6" name="Oval 25">
              <a:extLst>
                <a:ext uri="{FF2B5EF4-FFF2-40B4-BE49-F238E27FC236}">
                  <a16:creationId xmlns:a16="http://schemas.microsoft.com/office/drawing/2014/main" id="{E1A43462-A79B-417D-A580-8386F336A915}"/>
                </a:ext>
              </a:extLst>
            </p:cNvPr>
            <p:cNvSpPr/>
            <p:nvPr/>
          </p:nvSpPr>
          <p:spPr>
            <a:xfrm>
              <a:off x="5978365" y="4507097"/>
              <a:ext cx="617065" cy="7130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7" name="Oval 26">
              <a:extLst>
                <a:ext uri="{FF2B5EF4-FFF2-40B4-BE49-F238E27FC236}">
                  <a16:creationId xmlns:a16="http://schemas.microsoft.com/office/drawing/2014/main" id="{B45A23C2-7AAF-4C51-954A-B2AAD81452C8}"/>
                </a:ext>
              </a:extLst>
            </p:cNvPr>
            <p:cNvSpPr/>
            <p:nvPr/>
          </p:nvSpPr>
          <p:spPr>
            <a:xfrm>
              <a:off x="6629400" y="4499477"/>
              <a:ext cx="617065" cy="7130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E</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8" name="Oval 27">
              <a:extLst>
                <a:ext uri="{FF2B5EF4-FFF2-40B4-BE49-F238E27FC236}">
                  <a16:creationId xmlns:a16="http://schemas.microsoft.com/office/drawing/2014/main" id="{08195E01-CC2F-4DEF-95B1-A34934836475}"/>
                </a:ext>
              </a:extLst>
            </p:cNvPr>
            <p:cNvSpPr/>
            <p:nvPr/>
          </p:nvSpPr>
          <p:spPr>
            <a:xfrm>
              <a:off x="7331619" y="4491857"/>
              <a:ext cx="617065" cy="7130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F</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9" name="Oval 28">
              <a:extLst>
                <a:ext uri="{FF2B5EF4-FFF2-40B4-BE49-F238E27FC236}">
                  <a16:creationId xmlns:a16="http://schemas.microsoft.com/office/drawing/2014/main" id="{2EADEBD5-5F27-4555-A6D5-BA2941BB77D2}"/>
                </a:ext>
              </a:extLst>
            </p:cNvPr>
            <p:cNvSpPr/>
            <p:nvPr/>
          </p:nvSpPr>
          <p:spPr>
            <a:xfrm>
              <a:off x="7948684" y="4491857"/>
              <a:ext cx="890516" cy="7130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G</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grpSp>
    </p:spTree>
    <p:extLst>
      <p:ext uri="{BB962C8B-B14F-4D97-AF65-F5344CB8AC3E}">
        <p14:creationId xmlns:p14="http://schemas.microsoft.com/office/powerpoint/2010/main" val="3849675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27966" y="1452047"/>
            <a:ext cx="3115212" cy="3509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30503"/>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2ED037AE-BAE9-4802-91D6-1737FA295975}"/>
              </a:ext>
            </a:extLst>
          </p:cNvPr>
          <p:cNvSpPr txBox="1"/>
          <p:nvPr/>
        </p:nvSpPr>
        <p:spPr>
          <a:xfrm>
            <a:off x="104061" y="1452047"/>
            <a:ext cx="5220065" cy="55092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30503"/>
                </a:solidFill>
                <a:effectLst/>
                <a:uLnTx/>
                <a:uFillTx/>
                <a:latin typeface="Calibri"/>
                <a:ea typeface="+mn-ea"/>
                <a:cs typeface="+mn-cs"/>
              </a:rPr>
              <a:t>Complete the log with:</a:t>
            </a:r>
          </a:p>
          <a:p>
            <a:pPr marL="457200">
              <a:spcAft>
                <a:spcPts val="600"/>
              </a:spcAft>
              <a:defRPr/>
            </a:pPr>
            <a:r>
              <a:rPr lang="en-US" sz="2600" dirty="0">
                <a:solidFill>
                  <a:srgbClr val="030503"/>
                </a:solidFill>
                <a:latin typeface="Calibri"/>
              </a:rPr>
              <a:t>F.	Food temped at the end of 	service </a:t>
            </a:r>
          </a:p>
          <a:p>
            <a:pPr marL="1371600" lvl="1" indent="-457200">
              <a:spcAft>
                <a:spcPts val="600"/>
              </a:spcAft>
              <a:buFont typeface="Arial" panose="020B0604020202020204" pitchFamily="34" charset="0"/>
              <a:buChar char="•"/>
              <a:defRPr/>
            </a:pPr>
            <a:r>
              <a:rPr lang="en-US" sz="2400" dirty="0">
                <a:solidFill>
                  <a:srgbClr val="030503"/>
                </a:solidFill>
                <a:latin typeface="Calibri"/>
              </a:rPr>
              <a:t>Time food removed from service  </a:t>
            </a:r>
          </a:p>
          <a:p>
            <a:pPr marL="1371600" lvl="1" indent="-457200">
              <a:spcAft>
                <a:spcPts val="600"/>
              </a:spcAft>
              <a:buFont typeface="Arial" panose="020B0604020202020204" pitchFamily="34" charset="0"/>
              <a:buChar char="•"/>
              <a:defRPr/>
            </a:pPr>
            <a:r>
              <a:rPr lang="en-US" sz="2400" dirty="0">
                <a:solidFill>
                  <a:srgbClr val="030503"/>
                </a:solidFill>
                <a:latin typeface="Calibri"/>
              </a:rPr>
              <a:t>Temp when removed </a:t>
            </a:r>
          </a:p>
          <a:p>
            <a:pPr marL="1371600" lvl="1" indent="-457200">
              <a:spcAft>
                <a:spcPts val="600"/>
              </a:spcAft>
              <a:buFont typeface="Arial" panose="020B0604020202020204" pitchFamily="34" charset="0"/>
              <a:buChar char="•"/>
              <a:defRPr/>
            </a:pPr>
            <a:r>
              <a:rPr lang="en-US" sz="2400" dirty="0">
                <a:solidFill>
                  <a:srgbClr val="030503"/>
                </a:solidFill>
                <a:latin typeface="Calibri"/>
              </a:rPr>
              <a:t>Worker initial </a:t>
            </a:r>
          </a:p>
          <a:p>
            <a:pPr marL="457200">
              <a:spcAft>
                <a:spcPts val="600"/>
              </a:spcAft>
              <a:defRPr/>
            </a:pPr>
            <a:r>
              <a:rPr lang="en-US" sz="2600" dirty="0">
                <a:solidFill>
                  <a:srgbClr val="030503"/>
                </a:solidFill>
                <a:latin typeface="Calibri"/>
              </a:rPr>
              <a:t>G.	Corrective action if necessary </a:t>
            </a:r>
          </a:p>
          <a:p>
            <a:pPr marL="1371600" lvl="1" indent="-457200">
              <a:spcAft>
                <a:spcPts val="600"/>
              </a:spcAft>
              <a:buFont typeface="Arial" panose="020B0604020202020204" pitchFamily="34" charset="0"/>
              <a:buChar char="•"/>
              <a:defRPr/>
            </a:pPr>
            <a:r>
              <a:rPr lang="en-US" sz="2400" dirty="0">
                <a:solidFill>
                  <a:srgbClr val="030503"/>
                </a:solidFill>
                <a:latin typeface="Calibri"/>
              </a:rPr>
              <a:t>Take and record corrective actions if temperature does not fall withing range indicated on the recipe </a:t>
            </a:r>
          </a:p>
          <a:p>
            <a:pPr marL="914400" lvl="1">
              <a:spcAft>
                <a:spcPts val="600"/>
              </a:spcAft>
              <a:defRPr/>
            </a:pPr>
            <a:endParaRPr kumimoji="0" lang="en-US" sz="2400" b="0" i="0" u="none" strike="noStrike" kern="1200" cap="none" spc="0" normalizeH="0" baseline="0" noProof="0" dirty="0">
              <a:ln>
                <a:noFill/>
              </a:ln>
              <a:solidFill>
                <a:srgbClr val="030503"/>
              </a:solidFill>
              <a:effectLst/>
              <a:uLnTx/>
              <a:uFillTx/>
              <a:latin typeface="Calibri"/>
              <a:ea typeface="+mn-ea"/>
              <a:cs typeface="+mn-cs"/>
            </a:endParaRPr>
          </a:p>
        </p:txBody>
      </p:sp>
      <p:sp>
        <p:nvSpPr>
          <p:cNvPr id="18" name="Title 1">
            <a:extLst>
              <a:ext uri="{FF2B5EF4-FFF2-40B4-BE49-F238E27FC236}">
                <a16:creationId xmlns:a16="http://schemas.microsoft.com/office/drawing/2014/main" id="{EDDB90AD-0C81-4074-B935-37CB91455DEA}"/>
              </a:ext>
            </a:extLst>
          </p:cNvPr>
          <p:cNvSpPr>
            <a:spLocks noGrp="1"/>
          </p:cNvSpPr>
          <p:nvPr>
            <p:ph type="title"/>
          </p:nvPr>
        </p:nvSpPr>
        <p:spPr>
          <a:xfrm>
            <a:off x="0" y="274638"/>
            <a:ext cx="9144000" cy="1143000"/>
          </a:xfrm>
          <a:solidFill>
            <a:srgbClr val="FDB827"/>
          </a:solidFill>
        </p:spPr>
        <p:txBody>
          <a:bodyPr>
            <a:noAutofit/>
          </a:bodyPr>
          <a:lstStyle/>
          <a:p>
            <a:pPr marL="457200" algn="l"/>
            <a:r>
              <a:rPr lang="en-US" sz="3200" b="1" dirty="0">
                <a:solidFill>
                  <a:srgbClr val="030503"/>
                </a:solidFill>
              </a:rPr>
              <a:t>Food Temperature Log Instructions continued</a:t>
            </a:r>
          </a:p>
        </p:txBody>
      </p:sp>
      <p:grpSp>
        <p:nvGrpSpPr>
          <p:cNvPr id="2" name="Group 1">
            <a:extLst>
              <a:ext uri="{FF2B5EF4-FFF2-40B4-BE49-F238E27FC236}">
                <a16:creationId xmlns:a16="http://schemas.microsoft.com/office/drawing/2014/main" id="{298CB47D-F85E-40D6-B7FE-D0E2A72481D9}"/>
              </a:ext>
            </a:extLst>
          </p:cNvPr>
          <p:cNvGrpSpPr/>
          <p:nvPr/>
        </p:nvGrpSpPr>
        <p:grpSpPr>
          <a:xfrm>
            <a:off x="5222533" y="2516136"/>
            <a:ext cx="3817406" cy="2930158"/>
            <a:chOff x="5146249" y="3398520"/>
            <a:chExt cx="3817406" cy="2930158"/>
          </a:xfrm>
        </p:grpSpPr>
        <p:pic>
          <p:nvPicPr>
            <p:cNvPr id="19" name="Picture 18">
              <a:extLst>
                <a:ext uri="{FF2B5EF4-FFF2-40B4-BE49-F238E27FC236}">
                  <a16:creationId xmlns:a16="http://schemas.microsoft.com/office/drawing/2014/main" id="{5381BA42-FE18-4D39-9171-63C02EE08FC6}"/>
                </a:ext>
              </a:extLst>
            </p:cNvPr>
            <p:cNvPicPr>
              <a:picLocks noChangeAspect="1"/>
            </p:cNvPicPr>
            <p:nvPr/>
          </p:nvPicPr>
          <p:blipFill>
            <a:blip r:embed="rId3"/>
            <a:stretch>
              <a:fillRect/>
            </a:stretch>
          </p:blipFill>
          <p:spPr>
            <a:xfrm>
              <a:off x="5146249" y="3398520"/>
              <a:ext cx="3817406" cy="2930158"/>
            </a:xfrm>
            <a:prstGeom prst="rect">
              <a:avLst/>
            </a:prstGeom>
            <a:ln>
              <a:solidFill>
                <a:srgbClr val="030503"/>
              </a:solidFill>
            </a:ln>
          </p:spPr>
        </p:pic>
        <p:sp>
          <p:nvSpPr>
            <p:cNvPr id="7" name="Oval 6">
              <a:extLst>
                <a:ext uri="{FF2B5EF4-FFF2-40B4-BE49-F238E27FC236}">
                  <a16:creationId xmlns:a16="http://schemas.microsoft.com/office/drawing/2014/main" id="{0DD51851-1579-4F1F-8144-EB12EAE60A87}"/>
                </a:ext>
              </a:extLst>
            </p:cNvPr>
            <p:cNvSpPr/>
            <p:nvPr/>
          </p:nvSpPr>
          <p:spPr>
            <a:xfrm>
              <a:off x="6527694" y="3928810"/>
              <a:ext cx="2224916" cy="27442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B</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2" name="Oval 21">
              <a:extLst>
                <a:ext uri="{FF2B5EF4-FFF2-40B4-BE49-F238E27FC236}">
                  <a16:creationId xmlns:a16="http://schemas.microsoft.com/office/drawing/2014/main" id="{85B0630D-E808-4F6A-A034-92B60F1374C3}"/>
                </a:ext>
              </a:extLst>
            </p:cNvPr>
            <p:cNvSpPr/>
            <p:nvPr/>
          </p:nvSpPr>
          <p:spPr>
            <a:xfrm>
              <a:off x="5723060" y="3871031"/>
              <a:ext cx="402317" cy="297895"/>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A</a:t>
              </a:r>
            </a:p>
          </p:txBody>
        </p:sp>
        <p:sp>
          <p:nvSpPr>
            <p:cNvPr id="25" name="Oval 24">
              <a:extLst>
                <a:ext uri="{FF2B5EF4-FFF2-40B4-BE49-F238E27FC236}">
                  <a16:creationId xmlns:a16="http://schemas.microsoft.com/office/drawing/2014/main" id="{67410C6B-DBF7-4D5F-A613-9466FB646616}"/>
                </a:ext>
              </a:extLst>
            </p:cNvPr>
            <p:cNvSpPr/>
            <p:nvPr/>
          </p:nvSpPr>
          <p:spPr>
            <a:xfrm>
              <a:off x="5275512" y="4507097"/>
              <a:ext cx="362496" cy="71494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C</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6" name="Oval 25">
              <a:extLst>
                <a:ext uri="{FF2B5EF4-FFF2-40B4-BE49-F238E27FC236}">
                  <a16:creationId xmlns:a16="http://schemas.microsoft.com/office/drawing/2014/main" id="{E1A43462-A79B-417D-A580-8386F336A915}"/>
                </a:ext>
              </a:extLst>
            </p:cNvPr>
            <p:cNvSpPr/>
            <p:nvPr/>
          </p:nvSpPr>
          <p:spPr>
            <a:xfrm>
              <a:off x="5927181" y="4507097"/>
              <a:ext cx="668249" cy="7130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7" name="Oval 26">
              <a:extLst>
                <a:ext uri="{FF2B5EF4-FFF2-40B4-BE49-F238E27FC236}">
                  <a16:creationId xmlns:a16="http://schemas.microsoft.com/office/drawing/2014/main" id="{B45A23C2-7AAF-4C51-954A-B2AAD81452C8}"/>
                </a:ext>
              </a:extLst>
            </p:cNvPr>
            <p:cNvSpPr/>
            <p:nvPr/>
          </p:nvSpPr>
          <p:spPr>
            <a:xfrm>
              <a:off x="6629400" y="4499477"/>
              <a:ext cx="617065" cy="7130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E</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8" name="Oval 27">
              <a:extLst>
                <a:ext uri="{FF2B5EF4-FFF2-40B4-BE49-F238E27FC236}">
                  <a16:creationId xmlns:a16="http://schemas.microsoft.com/office/drawing/2014/main" id="{08195E01-CC2F-4DEF-95B1-A34934836475}"/>
                </a:ext>
              </a:extLst>
            </p:cNvPr>
            <p:cNvSpPr/>
            <p:nvPr/>
          </p:nvSpPr>
          <p:spPr>
            <a:xfrm>
              <a:off x="7280435" y="4491857"/>
              <a:ext cx="668249" cy="7130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F</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9" name="Oval 28">
              <a:extLst>
                <a:ext uri="{FF2B5EF4-FFF2-40B4-BE49-F238E27FC236}">
                  <a16:creationId xmlns:a16="http://schemas.microsoft.com/office/drawing/2014/main" id="{2EADEBD5-5F27-4555-A6D5-BA2941BB77D2}"/>
                </a:ext>
              </a:extLst>
            </p:cNvPr>
            <p:cNvSpPr/>
            <p:nvPr/>
          </p:nvSpPr>
          <p:spPr>
            <a:xfrm>
              <a:off x="7948684" y="4491857"/>
              <a:ext cx="803926" cy="71300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G</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grpSp>
    </p:spTree>
    <p:extLst>
      <p:ext uri="{BB962C8B-B14F-4D97-AF65-F5344CB8AC3E}">
        <p14:creationId xmlns:p14="http://schemas.microsoft.com/office/powerpoint/2010/main" val="3575080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274320"/>
            <a:ext cx="9144000" cy="1143000"/>
          </a:xfrm>
          <a:prstGeom prst="rect">
            <a:avLst/>
          </a:prstGeom>
          <a:solidFill>
            <a:srgbClr val="FDB827"/>
          </a:solidFill>
          <a:ln w="9525">
            <a:noFill/>
            <a:miter lim="800000"/>
            <a:headEnd/>
            <a:tailEnd/>
          </a:ln>
        </p:spPr>
        <p:txBody>
          <a:bodyPr bIns="91440" anchor="ctr"/>
          <a:lstStyle/>
          <a:p>
            <a:pPr marL="457200" defTabSz="914400" fontAlgn="base">
              <a:spcBef>
                <a:spcPct val="0"/>
              </a:spcBef>
              <a:spcAft>
                <a:spcPct val="0"/>
              </a:spcAft>
              <a:defRPr/>
            </a:pPr>
            <a:r>
              <a:rPr lang="en-US" sz="4000" b="1" dirty="0">
                <a:solidFill>
                  <a:srgbClr val="000000"/>
                </a:solidFill>
                <a:latin typeface="+mj-lt"/>
              </a:rPr>
              <a:t>Refrigerator/Freezer Temperature Log</a:t>
            </a:r>
            <a:endParaRPr lang="en-US" sz="4000" b="1" dirty="0">
              <a:solidFill>
                <a:srgbClr val="000000"/>
              </a:solidFill>
              <a:latin typeface="+mj-lt"/>
              <a:ea typeface="+mj-ea"/>
              <a:cs typeface="+mj-cs"/>
            </a:endParaRPr>
          </a:p>
        </p:txBody>
      </p:sp>
      <p:pic>
        <p:nvPicPr>
          <p:cNvPr id="4" name="Picture 3">
            <a:extLst>
              <a:ext uri="{FF2B5EF4-FFF2-40B4-BE49-F238E27FC236}">
                <a16:creationId xmlns:a16="http://schemas.microsoft.com/office/drawing/2014/main" id="{BEE17650-A4BA-4A8C-99E0-FE147E8B2E57}"/>
              </a:ext>
            </a:extLst>
          </p:cNvPr>
          <p:cNvPicPr>
            <a:picLocks noChangeAspect="1"/>
          </p:cNvPicPr>
          <p:nvPr/>
        </p:nvPicPr>
        <p:blipFill>
          <a:blip r:embed="rId3"/>
          <a:stretch>
            <a:fillRect/>
          </a:stretch>
        </p:blipFill>
        <p:spPr>
          <a:xfrm>
            <a:off x="304800" y="2130370"/>
            <a:ext cx="4607242" cy="3539430"/>
          </a:xfrm>
          <a:prstGeom prst="rect">
            <a:avLst/>
          </a:prstGeom>
          <a:ln>
            <a:solidFill>
              <a:srgbClr val="030503"/>
            </a:solidFill>
          </a:ln>
        </p:spPr>
      </p:pic>
      <p:sp>
        <p:nvSpPr>
          <p:cNvPr id="8" name="TextBox 7">
            <a:extLst>
              <a:ext uri="{FF2B5EF4-FFF2-40B4-BE49-F238E27FC236}">
                <a16:creationId xmlns:a16="http://schemas.microsoft.com/office/drawing/2014/main" id="{8C8CEEB2-F974-40C5-B52F-B8A0B1E847CD}"/>
              </a:ext>
            </a:extLst>
          </p:cNvPr>
          <p:cNvSpPr txBox="1"/>
          <p:nvPr/>
        </p:nvSpPr>
        <p:spPr>
          <a:xfrm>
            <a:off x="4953000" y="1676400"/>
            <a:ext cx="4114800" cy="4431983"/>
          </a:xfrm>
          <a:prstGeom prst="rect">
            <a:avLst/>
          </a:prstGeom>
          <a:noFill/>
        </p:spPr>
        <p:txBody>
          <a:bodyPr wrap="square" rtlCol="0">
            <a:spAutoFit/>
          </a:bodyPr>
          <a:lstStyle/>
          <a:p>
            <a:pPr>
              <a:spcAft>
                <a:spcPts val="600"/>
              </a:spcAft>
            </a:pPr>
            <a:r>
              <a:rPr lang="en-US" sz="2800" dirty="0">
                <a:solidFill>
                  <a:srgbClr val="030503"/>
                </a:solidFill>
                <a:latin typeface="+mn-lt"/>
              </a:rPr>
              <a:t>“Refrigerator and Freezer Temperature Log” is used to ensure equipment is in proper working order and  potentially hazardous foods are stored at:</a:t>
            </a:r>
          </a:p>
          <a:p>
            <a:pPr marL="914400" indent="-457200">
              <a:spcAft>
                <a:spcPts val="600"/>
              </a:spcAft>
              <a:buFont typeface="Wingdings" panose="05000000000000000000" pitchFamily="2" charset="2"/>
              <a:buChar char="Ø"/>
            </a:pPr>
            <a:r>
              <a:rPr lang="en-US" sz="2600" dirty="0">
                <a:solidFill>
                  <a:srgbClr val="030503"/>
                </a:solidFill>
                <a:latin typeface="+mn-lt"/>
              </a:rPr>
              <a:t>41ºF or lower in refrigerators </a:t>
            </a:r>
          </a:p>
          <a:p>
            <a:pPr marL="914400" indent="-457200">
              <a:spcAft>
                <a:spcPts val="600"/>
              </a:spcAft>
              <a:buFont typeface="Wingdings" panose="05000000000000000000" pitchFamily="2" charset="2"/>
              <a:buChar char="Ø"/>
            </a:pPr>
            <a:r>
              <a:rPr lang="en-US" sz="2600" dirty="0">
                <a:solidFill>
                  <a:srgbClr val="030503"/>
                </a:solidFill>
                <a:latin typeface="+mn-lt"/>
              </a:rPr>
              <a:t>0ºF or below in freezers </a:t>
            </a:r>
          </a:p>
        </p:txBody>
      </p:sp>
      <p:sp>
        <p:nvSpPr>
          <p:cNvPr id="9" name="TextBox 8">
            <a:extLst>
              <a:ext uri="{FF2B5EF4-FFF2-40B4-BE49-F238E27FC236}">
                <a16:creationId xmlns:a16="http://schemas.microsoft.com/office/drawing/2014/main" id="{32A36322-5745-4110-AAD5-F6DC031EDEDD}"/>
              </a:ext>
            </a:extLst>
          </p:cNvPr>
          <p:cNvSpPr txBox="1"/>
          <p:nvPr/>
        </p:nvSpPr>
        <p:spPr>
          <a:xfrm>
            <a:off x="-3886200" y="7086600"/>
            <a:ext cx="5011579" cy="461665"/>
          </a:xfrm>
          <a:prstGeom prst="rect">
            <a:avLst/>
          </a:prstGeom>
          <a:noFill/>
        </p:spPr>
        <p:txBody>
          <a:bodyPr wrap="square">
            <a:spAutoFit/>
          </a:bodyPr>
          <a:lstStyle/>
          <a:p>
            <a:pPr algn="ctr">
              <a:spcAft>
                <a:spcPts val="600"/>
              </a:spcAft>
            </a:pPr>
            <a:r>
              <a:rPr lang="en-US" sz="2400" dirty="0">
                <a:solidFill>
                  <a:srgbClr val="030503"/>
                </a:solidFill>
                <a:latin typeface="+mn-lt"/>
              </a:rPr>
              <a:t>The logs are used on a two-week cycle.</a:t>
            </a:r>
          </a:p>
        </p:txBody>
      </p:sp>
    </p:spTree>
    <p:extLst>
      <p:ext uri="{BB962C8B-B14F-4D97-AF65-F5344CB8AC3E}">
        <p14:creationId xmlns:p14="http://schemas.microsoft.com/office/powerpoint/2010/main" val="3292203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27966" y="1452047"/>
            <a:ext cx="3115212" cy="3509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30503"/>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2ED037AE-BAE9-4802-91D6-1737FA295975}"/>
              </a:ext>
            </a:extLst>
          </p:cNvPr>
          <p:cNvSpPr txBox="1"/>
          <p:nvPr/>
        </p:nvSpPr>
        <p:spPr>
          <a:xfrm>
            <a:off x="5023947" y="1503700"/>
            <a:ext cx="4038600" cy="441659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30503"/>
                </a:solidFill>
                <a:effectLst/>
                <a:uLnTx/>
                <a:uFillTx/>
                <a:latin typeface="Calibri"/>
                <a:ea typeface="+mn-ea"/>
                <a:cs typeface="+mn-cs"/>
              </a:rPr>
              <a:t>Complete the log with:</a:t>
            </a:r>
          </a:p>
          <a:p>
            <a:pPr marL="914400" marR="0" lvl="0" indent="-457200" algn="l" defTabSz="914400" rtl="0" eaLnBrk="1" fontAlgn="base" latinLnBrk="0" hangingPunct="1">
              <a:lnSpc>
                <a:spcPct val="100000"/>
              </a:lnSpc>
              <a:spcBef>
                <a:spcPct val="0"/>
              </a:spcBef>
              <a:spcAft>
                <a:spcPts val="600"/>
              </a:spcAft>
              <a:buClrTx/>
              <a:buSzTx/>
              <a:buFont typeface="+mj-lt"/>
              <a:buAutoNum type="alphaUcPeriod"/>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Header </a:t>
            </a:r>
          </a:p>
          <a:p>
            <a:pPr marL="914400" indent="-457200">
              <a:spcAft>
                <a:spcPts val="600"/>
              </a:spcAft>
              <a:buFont typeface="+mj-lt"/>
              <a:buAutoNum type="alphaUcPeriod"/>
              <a:defRPr/>
            </a:pPr>
            <a:r>
              <a:rPr lang="en-US" sz="2600" dirty="0">
                <a:solidFill>
                  <a:srgbClr val="030503"/>
                </a:solidFill>
                <a:latin typeface="Calibri"/>
              </a:rPr>
              <a:t>Date </a:t>
            </a:r>
          </a:p>
          <a:p>
            <a:pPr marL="914400" marR="0" lvl="0" indent="-457200" algn="l" defTabSz="914400" rtl="0" eaLnBrk="1" fontAlgn="base" latinLnBrk="0" hangingPunct="1">
              <a:lnSpc>
                <a:spcPct val="100000"/>
              </a:lnSpc>
              <a:spcBef>
                <a:spcPct val="0"/>
              </a:spcBef>
              <a:spcAft>
                <a:spcPts val="600"/>
              </a:spcAft>
              <a:buClrTx/>
              <a:buSzTx/>
              <a:buFont typeface="+mj-lt"/>
              <a:buAutoNum type="alphaUcPeriod"/>
              <a:tabLst/>
              <a:defRPr/>
            </a:pPr>
            <a:r>
              <a:rPr lang="en-US" sz="2600" dirty="0">
                <a:solidFill>
                  <a:srgbClr val="030503"/>
                </a:solidFill>
                <a:latin typeface="Calibri"/>
              </a:rPr>
              <a:t>Equipment name</a:t>
            </a:r>
          </a:p>
          <a:p>
            <a:pPr marL="1371600" lvl="1" indent="-457200">
              <a:spcAft>
                <a:spcPts val="600"/>
              </a:spcAft>
              <a:buFont typeface="+mj-lt"/>
              <a:buAutoNum type="alphaUcPeriod"/>
              <a:defRPr/>
            </a:pPr>
            <a:r>
              <a:rPr kumimoji="0" lang="en-US" sz="2400" b="0" i="0" u="none" strike="noStrike" kern="1200" cap="none" spc="0" normalizeH="0" baseline="0" noProof="0" dirty="0">
                <a:ln>
                  <a:noFill/>
                </a:ln>
                <a:solidFill>
                  <a:srgbClr val="030503"/>
                </a:solidFill>
                <a:effectLst/>
                <a:uLnTx/>
                <a:uFillTx/>
                <a:latin typeface="Calibri"/>
                <a:ea typeface="+mn-ea"/>
                <a:cs typeface="+mn-cs"/>
              </a:rPr>
              <a:t>Unit #</a:t>
            </a:r>
          </a:p>
          <a:p>
            <a:pPr marL="1371600" lvl="1" indent="-457200">
              <a:spcAft>
                <a:spcPts val="600"/>
              </a:spcAft>
              <a:buFont typeface="+mj-lt"/>
              <a:buAutoNum type="alphaUcPeriod"/>
              <a:defRPr/>
            </a:pPr>
            <a:r>
              <a:rPr kumimoji="0" lang="en-US" sz="2400" b="0" i="0" u="none" strike="noStrike" kern="1200" cap="none" spc="0" normalizeH="0" baseline="0" noProof="0" dirty="0">
                <a:ln>
                  <a:noFill/>
                </a:ln>
                <a:solidFill>
                  <a:srgbClr val="030503"/>
                </a:solidFill>
                <a:effectLst/>
                <a:uLnTx/>
                <a:uFillTx/>
                <a:latin typeface="Calibri"/>
                <a:ea typeface="+mn-ea"/>
                <a:cs typeface="+mn-cs"/>
              </a:rPr>
              <a:t>Freezer</a:t>
            </a:r>
            <a:r>
              <a:rPr lang="en-US" sz="2400" dirty="0">
                <a:solidFill>
                  <a:srgbClr val="030503"/>
                </a:solidFill>
                <a:latin typeface="Calibri"/>
              </a:rPr>
              <a:t> or </a:t>
            </a:r>
            <a:r>
              <a:rPr kumimoji="0" lang="en-US" sz="2400" b="0" i="0" u="none" strike="noStrike" kern="1200" cap="none" spc="0" normalizeH="0" baseline="0" noProof="0" dirty="0">
                <a:ln>
                  <a:noFill/>
                </a:ln>
                <a:solidFill>
                  <a:srgbClr val="030503"/>
                </a:solidFill>
                <a:effectLst/>
                <a:uLnTx/>
                <a:uFillTx/>
                <a:latin typeface="Calibri"/>
                <a:ea typeface="+mn-ea"/>
                <a:cs typeface="+mn-cs"/>
              </a:rPr>
              <a:t>refrigerator   </a:t>
            </a:r>
            <a:endParaRPr lang="en-US" sz="2400" dirty="0">
              <a:solidFill>
                <a:srgbClr val="030503"/>
              </a:solidFill>
              <a:latin typeface="Calibri"/>
            </a:endParaRPr>
          </a:p>
          <a:p>
            <a:pPr marL="914400" indent="-457200">
              <a:spcAft>
                <a:spcPts val="600"/>
              </a:spcAft>
              <a:buFont typeface="+mj-lt"/>
              <a:buAutoNum type="alphaUcPeriod"/>
              <a:defRPr/>
            </a:pPr>
            <a:r>
              <a:rPr lang="en-US" sz="2600" dirty="0">
                <a:solidFill>
                  <a:srgbClr val="030503"/>
                </a:solidFill>
                <a:latin typeface="Calibri"/>
              </a:rPr>
              <a:t>AM and PM temperature on corresponding line </a:t>
            </a:r>
          </a:p>
        </p:txBody>
      </p:sp>
      <p:sp>
        <p:nvSpPr>
          <p:cNvPr id="15" name="Title 1">
            <a:extLst>
              <a:ext uri="{FF2B5EF4-FFF2-40B4-BE49-F238E27FC236}">
                <a16:creationId xmlns:a16="http://schemas.microsoft.com/office/drawing/2014/main" id="{AA2B825C-B82F-4418-A78A-F0C0038B53DF}"/>
              </a:ext>
            </a:extLst>
          </p:cNvPr>
          <p:cNvSpPr>
            <a:spLocks noGrp="1"/>
          </p:cNvSpPr>
          <p:nvPr>
            <p:ph type="title"/>
          </p:nvPr>
        </p:nvSpPr>
        <p:spPr>
          <a:xfrm>
            <a:off x="0" y="274638"/>
            <a:ext cx="9144000" cy="1143000"/>
          </a:xfrm>
          <a:solidFill>
            <a:srgbClr val="FDB827"/>
          </a:solidFill>
        </p:spPr>
        <p:txBody>
          <a:bodyPr>
            <a:noAutofit/>
          </a:bodyPr>
          <a:lstStyle/>
          <a:p>
            <a:pPr marL="457200" algn="l"/>
            <a:r>
              <a:rPr lang="en-US" sz="3600" b="1" dirty="0">
                <a:solidFill>
                  <a:srgbClr val="000000"/>
                </a:solidFill>
              </a:rPr>
              <a:t>Equipment Cleaning Schedule Instructions</a:t>
            </a:r>
            <a:endParaRPr lang="en-US" sz="3600" dirty="0">
              <a:solidFill>
                <a:schemeClr val="accent1"/>
              </a:solidFill>
              <a:latin typeface="+mn-lt"/>
            </a:endParaRPr>
          </a:p>
        </p:txBody>
      </p:sp>
      <p:grpSp>
        <p:nvGrpSpPr>
          <p:cNvPr id="2" name="Group 1">
            <a:extLst>
              <a:ext uri="{FF2B5EF4-FFF2-40B4-BE49-F238E27FC236}">
                <a16:creationId xmlns:a16="http://schemas.microsoft.com/office/drawing/2014/main" id="{5780D373-0C38-4813-9BE4-119DCE604F12}"/>
              </a:ext>
            </a:extLst>
          </p:cNvPr>
          <p:cNvGrpSpPr/>
          <p:nvPr/>
        </p:nvGrpSpPr>
        <p:grpSpPr>
          <a:xfrm>
            <a:off x="327966" y="1766508"/>
            <a:ext cx="4625034" cy="3553098"/>
            <a:chOff x="327966" y="1766508"/>
            <a:chExt cx="4625034" cy="3553098"/>
          </a:xfrm>
        </p:grpSpPr>
        <p:pic>
          <p:nvPicPr>
            <p:cNvPr id="17" name="Picture 16">
              <a:extLst>
                <a:ext uri="{FF2B5EF4-FFF2-40B4-BE49-F238E27FC236}">
                  <a16:creationId xmlns:a16="http://schemas.microsoft.com/office/drawing/2014/main" id="{7404C493-AB2A-421B-A3FE-275A26371840}"/>
                </a:ext>
              </a:extLst>
            </p:cNvPr>
            <p:cNvPicPr>
              <a:picLocks noChangeAspect="1"/>
            </p:cNvPicPr>
            <p:nvPr/>
          </p:nvPicPr>
          <p:blipFill>
            <a:blip r:embed="rId3"/>
            <a:stretch>
              <a:fillRect/>
            </a:stretch>
          </p:blipFill>
          <p:spPr>
            <a:xfrm>
              <a:off x="327966" y="1766508"/>
              <a:ext cx="4625034" cy="3553098"/>
            </a:xfrm>
            <a:prstGeom prst="rect">
              <a:avLst/>
            </a:prstGeom>
            <a:ln>
              <a:solidFill>
                <a:srgbClr val="030503"/>
              </a:solidFill>
            </a:ln>
          </p:spPr>
        </p:pic>
        <p:sp>
          <p:nvSpPr>
            <p:cNvPr id="12" name="Oval 11">
              <a:extLst>
                <a:ext uri="{FF2B5EF4-FFF2-40B4-BE49-F238E27FC236}">
                  <a16:creationId xmlns:a16="http://schemas.microsoft.com/office/drawing/2014/main" id="{3FEF5AA4-0ABA-42CB-9C80-16BB4459FB1C}"/>
                </a:ext>
              </a:extLst>
            </p:cNvPr>
            <p:cNvSpPr/>
            <p:nvPr/>
          </p:nvSpPr>
          <p:spPr>
            <a:xfrm>
              <a:off x="833253" y="2319010"/>
              <a:ext cx="2514600" cy="38208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noFill/>
                <a:effectLst/>
                <a:uLnTx/>
                <a:uFillTx/>
                <a:latin typeface="Calibri"/>
                <a:ea typeface="+mn-ea"/>
                <a:cs typeface="+mn-cs"/>
              </a:endParaRPr>
            </a:p>
          </p:txBody>
        </p:sp>
        <p:sp>
          <p:nvSpPr>
            <p:cNvPr id="5" name="TextBox 4">
              <a:extLst>
                <a:ext uri="{FF2B5EF4-FFF2-40B4-BE49-F238E27FC236}">
                  <a16:creationId xmlns:a16="http://schemas.microsoft.com/office/drawing/2014/main" id="{157891FF-B6B7-443D-A38B-A3F2033E07F0}"/>
                </a:ext>
              </a:extLst>
            </p:cNvPr>
            <p:cNvSpPr txBox="1"/>
            <p:nvPr/>
          </p:nvSpPr>
          <p:spPr>
            <a:xfrm>
              <a:off x="1981200" y="2282438"/>
              <a:ext cx="35747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charset="0"/>
                  <a:ea typeface="+mn-ea"/>
                  <a:cs typeface="+mn-cs"/>
                </a:rPr>
                <a:t>A</a:t>
              </a:r>
            </a:p>
          </p:txBody>
        </p:sp>
        <p:sp>
          <p:nvSpPr>
            <p:cNvPr id="7" name="Oval 6">
              <a:extLst>
                <a:ext uri="{FF2B5EF4-FFF2-40B4-BE49-F238E27FC236}">
                  <a16:creationId xmlns:a16="http://schemas.microsoft.com/office/drawing/2014/main" id="{0DD51851-1579-4F1F-8144-EB12EAE60A87}"/>
                </a:ext>
              </a:extLst>
            </p:cNvPr>
            <p:cNvSpPr/>
            <p:nvPr/>
          </p:nvSpPr>
          <p:spPr>
            <a:xfrm>
              <a:off x="1295400" y="2847325"/>
              <a:ext cx="2209800" cy="3509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B</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8B959B63-A14E-48DF-8A50-171DE5106676}"/>
                </a:ext>
              </a:extLst>
            </p:cNvPr>
            <p:cNvSpPr/>
            <p:nvPr/>
          </p:nvSpPr>
          <p:spPr>
            <a:xfrm>
              <a:off x="457200" y="3198302"/>
              <a:ext cx="620835" cy="18566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C</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4" name="Oval 13">
              <a:extLst>
                <a:ext uri="{FF2B5EF4-FFF2-40B4-BE49-F238E27FC236}">
                  <a16:creationId xmlns:a16="http://schemas.microsoft.com/office/drawing/2014/main" id="{59BC1901-9E48-43D7-8063-109D2290D3A0}"/>
                </a:ext>
              </a:extLst>
            </p:cNvPr>
            <p:cNvSpPr/>
            <p:nvPr/>
          </p:nvSpPr>
          <p:spPr>
            <a:xfrm>
              <a:off x="1295400" y="3228781"/>
              <a:ext cx="2209800" cy="182619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8" name="Oval 17">
              <a:extLst>
                <a:ext uri="{FF2B5EF4-FFF2-40B4-BE49-F238E27FC236}">
                  <a16:creationId xmlns:a16="http://schemas.microsoft.com/office/drawing/2014/main" id="{F87B4DB4-ACD1-4718-A4C1-BD063BBB2389}"/>
                </a:ext>
              </a:extLst>
            </p:cNvPr>
            <p:cNvSpPr/>
            <p:nvPr/>
          </p:nvSpPr>
          <p:spPr>
            <a:xfrm>
              <a:off x="3505200" y="3228781"/>
              <a:ext cx="1371600" cy="182619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E</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9" name="Oval 18">
              <a:extLst>
                <a:ext uri="{FF2B5EF4-FFF2-40B4-BE49-F238E27FC236}">
                  <a16:creationId xmlns:a16="http://schemas.microsoft.com/office/drawing/2014/main" id="{9692C70D-DB16-473A-9FC9-E2392F5A1C33}"/>
                </a:ext>
              </a:extLst>
            </p:cNvPr>
            <p:cNvSpPr/>
            <p:nvPr/>
          </p:nvSpPr>
          <p:spPr>
            <a:xfrm>
              <a:off x="1324604" y="5054978"/>
              <a:ext cx="3552196" cy="20282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F</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grpSp>
    </p:spTree>
    <p:extLst>
      <p:ext uri="{BB962C8B-B14F-4D97-AF65-F5344CB8AC3E}">
        <p14:creationId xmlns:p14="http://schemas.microsoft.com/office/powerpoint/2010/main" val="3099521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27966" y="1452047"/>
            <a:ext cx="3115212" cy="35097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30503"/>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2ED037AE-BAE9-4802-91D6-1737FA295975}"/>
              </a:ext>
            </a:extLst>
          </p:cNvPr>
          <p:cNvSpPr txBox="1"/>
          <p:nvPr/>
        </p:nvSpPr>
        <p:spPr>
          <a:xfrm>
            <a:off x="4876800" y="1647379"/>
            <a:ext cx="4196253" cy="30008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30503"/>
                </a:solidFill>
                <a:effectLst/>
                <a:uLnTx/>
                <a:uFillTx/>
                <a:latin typeface="Calibri"/>
                <a:ea typeface="+mn-ea"/>
                <a:cs typeface="+mn-cs"/>
              </a:rPr>
              <a:t>Complete the log with:</a:t>
            </a:r>
          </a:p>
          <a:p>
            <a:pPr marL="914400" marR="0" lvl="0" indent="-457200" algn="l" defTabSz="914400" rtl="0" eaLnBrk="1" fontAlgn="base" latinLnBrk="0" hangingPunct="1">
              <a:lnSpc>
                <a:spcPct val="100000"/>
              </a:lnSpc>
              <a:spcBef>
                <a:spcPct val="0"/>
              </a:spcBef>
              <a:spcAft>
                <a:spcPts val="600"/>
              </a:spcAft>
              <a:buClrTx/>
              <a:buSzTx/>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E.	Corrective Actions as needed if temperature is above 41ºF and date corrected</a:t>
            </a:r>
          </a:p>
          <a:p>
            <a:pPr marL="914400" marR="0" lvl="0" indent="-457200" algn="l" defTabSz="914400" rtl="0" eaLnBrk="1" fontAlgn="base" latinLnBrk="0" hangingPunct="1">
              <a:lnSpc>
                <a:spcPct val="100000"/>
              </a:lnSpc>
              <a:spcBef>
                <a:spcPct val="0"/>
              </a:spcBef>
              <a:spcAft>
                <a:spcPts val="600"/>
              </a:spcAft>
              <a:buClrTx/>
              <a:buSzTx/>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 F.	Initials of worker who recorded temperature</a:t>
            </a:r>
          </a:p>
        </p:txBody>
      </p:sp>
      <p:sp>
        <p:nvSpPr>
          <p:cNvPr id="15" name="Title 1">
            <a:extLst>
              <a:ext uri="{FF2B5EF4-FFF2-40B4-BE49-F238E27FC236}">
                <a16:creationId xmlns:a16="http://schemas.microsoft.com/office/drawing/2014/main" id="{AA2B825C-B82F-4418-A78A-F0C0038B53DF}"/>
              </a:ext>
            </a:extLst>
          </p:cNvPr>
          <p:cNvSpPr>
            <a:spLocks noGrp="1"/>
          </p:cNvSpPr>
          <p:nvPr>
            <p:ph type="title"/>
          </p:nvPr>
        </p:nvSpPr>
        <p:spPr>
          <a:xfrm>
            <a:off x="0" y="274638"/>
            <a:ext cx="9144000" cy="1143000"/>
          </a:xfrm>
          <a:solidFill>
            <a:srgbClr val="FDB827"/>
          </a:solidFill>
        </p:spPr>
        <p:txBody>
          <a:bodyPr>
            <a:noAutofit/>
          </a:bodyPr>
          <a:lstStyle/>
          <a:p>
            <a:pPr marL="457200" algn="l"/>
            <a:r>
              <a:rPr lang="en-US" sz="3000" b="1" dirty="0">
                <a:solidFill>
                  <a:srgbClr val="000000"/>
                </a:solidFill>
              </a:rPr>
              <a:t>Equipment Cleaning Schedule Instructions continued </a:t>
            </a:r>
            <a:endParaRPr lang="en-US" sz="3000" dirty="0">
              <a:solidFill>
                <a:schemeClr val="accent1"/>
              </a:solidFill>
              <a:latin typeface="+mn-lt"/>
            </a:endParaRPr>
          </a:p>
        </p:txBody>
      </p:sp>
      <p:grpSp>
        <p:nvGrpSpPr>
          <p:cNvPr id="2" name="Group 1">
            <a:extLst>
              <a:ext uri="{FF2B5EF4-FFF2-40B4-BE49-F238E27FC236}">
                <a16:creationId xmlns:a16="http://schemas.microsoft.com/office/drawing/2014/main" id="{5780D373-0C38-4813-9BE4-119DCE604F12}"/>
              </a:ext>
            </a:extLst>
          </p:cNvPr>
          <p:cNvGrpSpPr/>
          <p:nvPr/>
        </p:nvGrpSpPr>
        <p:grpSpPr>
          <a:xfrm>
            <a:off x="228600" y="1780902"/>
            <a:ext cx="4625034" cy="3553098"/>
            <a:chOff x="327966" y="1766508"/>
            <a:chExt cx="4625034" cy="3553098"/>
          </a:xfrm>
        </p:grpSpPr>
        <p:pic>
          <p:nvPicPr>
            <p:cNvPr id="17" name="Picture 16">
              <a:extLst>
                <a:ext uri="{FF2B5EF4-FFF2-40B4-BE49-F238E27FC236}">
                  <a16:creationId xmlns:a16="http://schemas.microsoft.com/office/drawing/2014/main" id="{7404C493-AB2A-421B-A3FE-275A26371840}"/>
                </a:ext>
              </a:extLst>
            </p:cNvPr>
            <p:cNvPicPr>
              <a:picLocks noChangeAspect="1"/>
            </p:cNvPicPr>
            <p:nvPr/>
          </p:nvPicPr>
          <p:blipFill>
            <a:blip r:embed="rId3"/>
            <a:stretch>
              <a:fillRect/>
            </a:stretch>
          </p:blipFill>
          <p:spPr>
            <a:xfrm>
              <a:off x="327966" y="1766508"/>
              <a:ext cx="4625034" cy="3553098"/>
            </a:xfrm>
            <a:prstGeom prst="rect">
              <a:avLst/>
            </a:prstGeom>
            <a:ln>
              <a:solidFill>
                <a:srgbClr val="030503"/>
              </a:solidFill>
            </a:ln>
          </p:spPr>
        </p:pic>
        <p:sp>
          <p:nvSpPr>
            <p:cNvPr id="12" name="Oval 11">
              <a:extLst>
                <a:ext uri="{FF2B5EF4-FFF2-40B4-BE49-F238E27FC236}">
                  <a16:creationId xmlns:a16="http://schemas.microsoft.com/office/drawing/2014/main" id="{3FEF5AA4-0ABA-42CB-9C80-16BB4459FB1C}"/>
                </a:ext>
              </a:extLst>
            </p:cNvPr>
            <p:cNvSpPr/>
            <p:nvPr/>
          </p:nvSpPr>
          <p:spPr>
            <a:xfrm>
              <a:off x="833253" y="2319010"/>
              <a:ext cx="2514600" cy="382086"/>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noFill/>
                <a:effectLst/>
                <a:uLnTx/>
                <a:uFillTx/>
                <a:latin typeface="Calibri"/>
                <a:ea typeface="+mn-ea"/>
                <a:cs typeface="+mn-cs"/>
              </a:endParaRPr>
            </a:p>
          </p:txBody>
        </p:sp>
        <p:sp>
          <p:nvSpPr>
            <p:cNvPr id="5" name="TextBox 4">
              <a:extLst>
                <a:ext uri="{FF2B5EF4-FFF2-40B4-BE49-F238E27FC236}">
                  <a16:creationId xmlns:a16="http://schemas.microsoft.com/office/drawing/2014/main" id="{157891FF-B6B7-443D-A38B-A3F2033E07F0}"/>
                </a:ext>
              </a:extLst>
            </p:cNvPr>
            <p:cNvSpPr txBox="1"/>
            <p:nvPr/>
          </p:nvSpPr>
          <p:spPr>
            <a:xfrm>
              <a:off x="1981200" y="2282438"/>
              <a:ext cx="35747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charset="0"/>
                  <a:ea typeface="+mn-ea"/>
                  <a:cs typeface="+mn-cs"/>
                </a:rPr>
                <a:t>A</a:t>
              </a:r>
            </a:p>
          </p:txBody>
        </p:sp>
        <p:sp>
          <p:nvSpPr>
            <p:cNvPr id="7" name="Oval 6">
              <a:extLst>
                <a:ext uri="{FF2B5EF4-FFF2-40B4-BE49-F238E27FC236}">
                  <a16:creationId xmlns:a16="http://schemas.microsoft.com/office/drawing/2014/main" id="{0DD51851-1579-4F1F-8144-EB12EAE60A87}"/>
                </a:ext>
              </a:extLst>
            </p:cNvPr>
            <p:cNvSpPr/>
            <p:nvPr/>
          </p:nvSpPr>
          <p:spPr>
            <a:xfrm>
              <a:off x="1295400" y="2847325"/>
              <a:ext cx="2209800" cy="3509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B</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8B959B63-A14E-48DF-8A50-171DE5106676}"/>
                </a:ext>
              </a:extLst>
            </p:cNvPr>
            <p:cNvSpPr/>
            <p:nvPr/>
          </p:nvSpPr>
          <p:spPr>
            <a:xfrm>
              <a:off x="457200" y="3198302"/>
              <a:ext cx="620835" cy="185667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C</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4" name="Oval 13">
              <a:extLst>
                <a:ext uri="{FF2B5EF4-FFF2-40B4-BE49-F238E27FC236}">
                  <a16:creationId xmlns:a16="http://schemas.microsoft.com/office/drawing/2014/main" id="{59BC1901-9E48-43D7-8063-109D2290D3A0}"/>
                </a:ext>
              </a:extLst>
            </p:cNvPr>
            <p:cNvSpPr/>
            <p:nvPr/>
          </p:nvSpPr>
          <p:spPr>
            <a:xfrm>
              <a:off x="1295400" y="3228781"/>
              <a:ext cx="2209800" cy="182619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8" name="Oval 17">
              <a:extLst>
                <a:ext uri="{FF2B5EF4-FFF2-40B4-BE49-F238E27FC236}">
                  <a16:creationId xmlns:a16="http://schemas.microsoft.com/office/drawing/2014/main" id="{F87B4DB4-ACD1-4718-A4C1-BD063BBB2389}"/>
                </a:ext>
              </a:extLst>
            </p:cNvPr>
            <p:cNvSpPr/>
            <p:nvPr/>
          </p:nvSpPr>
          <p:spPr>
            <a:xfrm>
              <a:off x="3505200" y="3228781"/>
              <a:ext cx="1371600" cy="182619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E</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9" name="Oval 18">
              <a:extLst>
                <a:ext uri="{FF2B5EF4-FFF2-40B4-BE49-F238E27FC236}">
                  <a16:creationId xmlns:a16="http://schemas.microsoft.com/office/drawing/2014/main" id="{9692C70D-DB16-473A-9FC9-E2392F5A1C33}"/>
                </a:ext>
              </a:extLst>
            </p:cNvPr>
            <p:cNvSpPr/>
            <p:nvPr/>
          </p:nvSpPr>
          <p:spPr>
            <a:xfrm>
              <a:off x="1324604" y="5054978"/>
              <a:ext cx="3552196" cy="20282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F</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74C6EB6C-E68D-407F-9B8A-78D3995F9E8F}"/>
              </a:ext>
            </a:extLst>
          </p:cNvPr>
          <p:cNvSpPr txBox="1"/>
          <p:nvPr/>
        </p:nvSpPr>
        <p:spPr>
          <a:xfrm>
            <a:off x="1421283" y="5469208"/>
            <a:ext cx="6301434" cy="892552"/>
          </a:xfrm>
          <a:prstGeom prst="rect">
            <a:avLst/>
          </a:prstGeom>
          <a:noFill/>
        </p:spPr>
        <p:txBody>
          <a:bodyPr wrap="square">
            <a:spAutoFit/>
          </a:bodyPr>
          <a:lstStyle/>
          <a:p>
            <a:pPr marR="0" lvl="0" algn="ctr" defTabSz="914400" rtl="0" eaLnBrk="1" fontAlgn="base" latinLnBrk="0" hangingPunct="1">
              <a:lnSpc>
                <a:spcPct val="100000"/>
              </a:lnSpc>
              <a:spcBef>
                <a:spcPct val="0"/>
              </a:spcBef>
              <a:spcAft>
                <a:spcPts val="600"/>
              </a:spcAft>
              <a:buClrTx/>
              <a:buSzTx/>
              <a:tabLst/>
              <a:defRPr/>
            </a:pPr>
            <a:r>
              <a:rPr lang="en-US" sz="2600" dirty="0">
                <a:solidFill>
                  <a:srgbClr val="030503"/>
                </a:solidFill>
                <a:latin typeface="Calibri"/>
              </a:rPr>
              <a:t>Refrigerator and freezer temperature log sheets are used for 2 weeks then filed.</a:t>
            </a:r>
          </a:p>
        </p:txBody>
      </p:sp>
    </p:spTree>
    <p:extLst>
      <p:ext uri="{BB962C8B-B14F-4D97-AF65-F5344CB8AC3E}">
        <p14:creationId xmlns:p14="http://schemas.microsoft.com/office/powerpoint/2010/main" val="7460438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40541"/>
            <a:ext cx="9143999" cy="1143000"/>
          </a:xfrm>
          <a:solidFill>
            <a:srgbClr val="FDB827"/>
          </a:solidFill>
        </p:spPr>
        <p:txBody>
          <a:bodyPr>
            <a:normAutofit/>
          </a:bodyPr>
          <a:lstStyle/>
          <a:p>
            <a:pPr marL="457200" algn="l"/>
            <a:r>
              <a:rPr lang="en-US" sz="4000" b="1" dirty="0">
                <a:solidFill>
                  <a:srgbClr val="030503"/>
                </a:solidFill>
              </a:rPr>
              <a:t>Thermometer Calibration Log</a:t>
            </a:r>
          </a:p>
        </p:txBody>
      </p:sp>
      <p:sp>
        <p:nvSpPr>
          <p:cNvPr id="9" name="TextBox 8"/>
          <p:cNvSpPr txBox="1"/>
          <p:nvPr/>
        </p:nvSpPr>
        <p:spPr>
          <a:xfrm>
            <a:off x="457199" y="1600200"/>
            <a:ext cx="4409246" cy="4909036"/>
          </a:xfrm>
          <a:prstGeom prst="rect">
            <a:avLst/>
          </a:prstGeom>
          <a:noFill/>
        </p:spPr>
        <p:txBody>
          <a:bodyPr wrap="square" rtlCol="0">
            <a:spAutoFit/>
          </a:bodyPr>
          <a:lstStyle/>
          <a:p>
            <a:pPr>
              <a:spcAft>
                <a:spcPts val="600"/>
              </a:spcAft>
            </a:pPr>
            <a:r>
              <a:rPr lang="en-US" sz="2800" dirty="0">
                <a:solidFill>
                  <a:srgbClr val="030503"/>
                </a:solidFill>
                <a:latin typeface="+mn-lt"/>
              </a:rPr>
              <a:t>“Thermometer Calibration Log” verifies all thermometers in the cafeteria are calibrated to accurately register temperatures taken.</a:t>
            </a:r>
          </a:p>
          <a:p>
            <a:pPr marL="914400" indent="-457200">
              <a:spcAft>
                <a:spcPts val="600"/>
              </a:spcAft>
              <a:buFont typeface="Wingdings" panose="05000000000000000000" pitchFamily="2" charset="2"/>
              <a:buChar char="Ø"/>
            </a:pPr>
            <a:r>
              <a:rPr lang="en-US" sz="2600" dirty="0">
                <a:solidFill>
                  <a:srgbClr val="030503"/>
                </a:solidFill>
                <a:latin typeface="+mn-lt"/>
              </a:rPr>
              <a:t>Use ice point method </a:t>
            </a:r>
          </a:p>
          <a:p>
            <a:pPr marL="914400" indent="-457200">
              <a:spcAft>
                <a:spcPts val="600"/>
              </a:spcAft>
              <a:buFont typeface="Wingdings" panose="05000000000000000000" pitchFamily="2" charset="2"/>
              <a:buChar char="Ø"/>
            </a:pPr>
            <a:r>
              <a:rPr lang="en-US" sz="2600" dirty="0">
                <a:solidFill>
                  <a:srgbClr val="030503"/>
                </a:solidFill>
                <a:latin typeface="+mn-lt"/>
              </a:rPr>
              <a:t>Completed daily</a:t>
            </a:r>
          </a:p>
          <a:p>
            <a:pPr marL="914400" indent="-457200">
              <a:spcAft>
                <a:spcPts val="600"/>
              </a:spcAft>
              <a:buFont typeface="Wingdings" panose="05000000000000000000" pitchFamily="2" charset="2"/>
              <a:buChar char="Ø"/>
            </a:pPr>
            <a:r>
              <a:rPr lang="en-US" sz="2600" dirty="0">
                <a:solidFill>
                  <a:srgbClr val="030503"/>
                </a:solidFill>
                <a:latin typeface="+mn-lt"/>
              </a:rPr>
              <a:t>Recalibrate or discard thermometers as needed</a:t>
            </a:r>
            <a:endParaRPr lang="en-US" sz="2600" dirty="0">
              <a:latin typeface="+mn-lt"/>
            </a:endParaRPr>
          </a:p>
        </p:txBody>
      </p:sp>
      <p:pic>
        <p:nvPicPr>
          <p:cNvPr id="10" name="Picture 9">
            <a:extLst>
              <a:ext uri="{FF2B5EF4-FFF2-40B4-BE49-F238E27FC236}">
                <a16:creationId xmlns:a16="http://schemas.microsoft.com/office/drawing/2014/main" id="{9CAD0736-36BF-4B8F-90F8-DFBCCC6300F6}"/>
              </a:ext>
            </a:extLst>
          </p:cNvPr>
          <p:cNvPicPr>
            <a:picLocks noChangeAspect="1"/>
          </p:cNvPicPr>
          <p:nvPr/>
        </p:nvPicPr>
        <p:blipFill>
          <a:blip r:embed="rId3"/>
          <a:stretch>
            <a:fillRect/>
          </a:stretch>
        </p:blipFill>
        <p:spPr>
          <a:xfrm>
            <a:off x="4866445" y="2133600"/>
            <a:ext cx="4068055" cy="3124200"/>
          </a:xfrm>
          <a:prstGeom prst="rect">
            <a:avLst/>
          </a:prstGeom>
          <a:ln>
            <a:solidFill>
              <a:srgbClr val="030503"/>
            </a:solidFill>
          </a:ln>
        </p:spPr>
      </p:pic>
    </p:spTree>
    <p:extLst>
      <p:ext uri="{BB962C8B-B14F-4D97-AF65-F5344CB8AC3E}">
        <p14:creationId xmlns:p14="http://schemas.microsoft.com/office/powerpoint/2010/main" val="4023718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21E88F-5E23-4ADB-BF9C-DEBD4935372B}"/>
              </a:ext>
            </a:extLst>
          </p:cNvPr>
          <p:cNvSpPr/>
          <p:nvPr/>
        </p:nvSpPr>
        <p:spPr>
          <a:xfrm>
            <a:off x="4800600" y="1676400"/>
            <a:ext cx="4241798" cy="4970591"/>
          </a:xfrm>
          <a:prstGeom prst="rect">
            <a:avLst/>
          </a:prstGeom>
          <a:solidFill>
            <a:schemeClr val="accent3">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340541"/>
            <a:ext cx="9143999" cy="1143000"/>
          </a:xfrm>
          <a:solidFill>
            <a:srgbClr val="FDB827"/>
          </a:solidFill>
        </p:spPr>
        <p:txBody>
          <a:bodyPr>
            <a:normAutofit/>
          </a:bodyPr>
          <a:lstStyle/>
          <a:p>
            <a:pPr marL="457200" algn="l"/>
            <a:r>
              <a:rPr lang="en-US" sz="4000" b="1" dirty="0">
                <a:solidFill>
                  <a:srgbClr val="030503"/>
                </a:solidFill>
              </a:rPr>
              <a:t>Calibration Using Ice Point Method </a:t>
            </a:r>
          </a:p>
        </p:txBody>
      </p:sp>
      <p:sp>
        <p:nvSpPr>
          <p:cNvPr id="3" name="TextBox 2">
            <a:extLst>
              <a:ext uri="{FF2B5EF4-FFF2-40B4-BE49-F238E27FC236}">
                <a16:creationId xmlns:a16="http://schemas.microsoft.com/office/drawing/2014/main" id="{D517EC99-9CB4-442B-96C2-EEA64CB4E79B}"/>
              </a:ext>
            </a:extLst>
          </p:cNvPr>
          <p:cNvSpPr txBox="1"/>
          <p:nvPr/>
        </p:nvSpPr>
        <p:spPr>
          <a:xfrm>
            <a:off x="304800" y="1676400"/>
            <a:ext cx="4267200" cy="4970591"/>
          </a:xfrm>
          <a:prstGeom prst="rect">
            <a:avLst/>
          </a:prstGeom>
          <a:solidFill>
            <a:schemeClr val="tx2">
              <a:lumMod val="40000"/>
              <a:lumOff val="60000"/>
            </a:schemeClr>
          </a:solidFill>
        </p:spPr>
        <p:txBody>
          <a:bodyPr wrap="square" rtlCol="0">
            <a:spAutoFit/>
          </a:bodyPr>
          <a:lstStyle/>
          <a:p>
            <a:pPr marL="0" lvl="1" indent="-347472" eaLnBrk="1" hangingPunct="1">
              <a:lnSpc>
                <a:spcPct val="100000"/>
              </a:lnSpc>
              <a:spcBef>
                <a:spcPts val="900"/>
              </a:spcBef>
              <a:spcAft>
                <a:spcPts val="600"/>
              </a:spcAft>
              <a:defRPr/>
            </a:pPr>
            <a:r>
              <a:rPr lang="en-US" sz="2800" dirty="0">
                <a:solidFill>
                  <a:srgbClr val="030503"/>
                </a:solidFill>
                <a:latin typeface="+mn-lt"/>
              </a:rPr>
              <a:t>Bi-metallic thermometers are common in out kitchens but can easily become out of calibration. They must be calibrated:</a:t>
            </a:r>
          </a:p>
          <a:p>
            <a:pPr marL="457200" lvl="2" indent="-457200" eaLnBrk="1" hangingPunct="1">
              <a:spcAft>
                <a:spcPts val="600"/>
              </a:spcAft>
              <a:buFont typeface="Wingdings" panose="05000000000000000000" pitchFamily="2" charset="2"/>
              <a:buChar char="Ø"/>
              <a:defRPr/>
            </a:pPr>
            <a:r>
              <a:rPr lang="en-US" sz="2600" dirty="0">
                <a:solidFill>
                  <a:srgbClr val="030503"/>
                </a:solidFill>
                <a:latin typeface="+mn-lt"/>
              </a:rPr>
              <a:t>If they have been bumped or dropped</a:t>
            </a:r>
          </a:p>
          <a:p>
            <a:pPr marL="457200" lvl="2" indent="-457200" eaLnBrk="1" hangingPunct="1">
              <a:spcAft>
                <a:spcPts val="600"/>
              </a:spcAft>
              <a:buFont typeface="Wingdings" panose="05000000000000000000" pitchFamily="2" charset="2"/>
              <a:buChar char="Ø"/>
              <a:defRPr/>
            </a:pPr>
            <a:r>
              <a:rPr lang="en-US" sz="2600" dirty="0">
                <a:solidFill>
                  <a:srgbClr val="030503"/>
                </a:solidFill>
                <a:latin typeface="+mn-lt"/>
              </a:rPr>
              <a:t>If they have been exposed to extreme temperature changes</a:t>
            </a:r>
          </a:p>
          <a:p>
            <a:pPr marL="457200" lvl="2" indent="-457200" eaLnBrk="1" hangingPunct="1">
              <a:spcAft>
                <a:spcPts val="600"/>
              </a:spcAft>
              <a:buFont typeface="Wingdings" panose="05000000000000000000" pitchFamily="2" charset="2"/>
              <a:buChar char="Ø"/>
              <a:defRPr/>
            </a:pPr>
            <a:r>
              <a:rPr lang="en-US" sz="2600" dirty="0">
                <a:solidFill>
                  <a:srgbClr val="030503"/>
                </a:solidFill>
                <a:latin typeface="+mn-lt"/>
              </a:rPr>
              <a:t>Before each shift</a:t>
            </a:r>
            <a:endParaRPr lang="en-US" sz="900" dirty="0">
              <a:solidFill>
                <a:srgbClr val="030503"/>
              </a:solidFill>
              <a:latin typeface="+mn-lt"/>
            </a:endParaRPr>
          </a:p>
          <a:p>
            <a:pPr marL="0" lvl="2" eaLnBrk="1" hangingPunct="1">
              <a:spcAft>
                <a:spcPts val="600"/>
              </a:spcAft>
              <a:defRPr/>
            </a:pPr>
            <a:endParaRPr lang="en-US" sz="100" dirty="0">
              <a:solidFill>
                <a:srgbClr val="030503"/>
              </a:solidFill>
              <a:latin typeface="+mn-lt"/>
            </a:endParaRPr>
          </a:p>
        </p:txBody>
      </p:sp>
      <p:sp>
        <p:nvSpPr>
          <p:cNvPr id="4" name="TextBox 3">
            <a:extLst>
              <a:ext uri="{FF2B5EF4-FFF2-40B4-BE49-F238E27FC236}">
                <a16:creationId xmlns:a16="http://schemas.microsoft.com/office/drawing/2014/main" id="{8A23BFA9-4AD6-4EAD-85D0-9413AFDAFF3E}"/>
              </a:ext>
            </a:extLst>
          </p:cNvPr>
          <p:cNvSpPr txBox="1"/>
          <p:nvPr/>
        </p:nvSpPr>
        <p:spPr>
          <a:xfrm>
            <a:off x="4991099" y="1572060"/>
            <a:ext cx="4114800" cy="954107"/>
          </a:xfrm>
          <a:prstGeom prst="rect">
            <a:avLst/>
          </a:prstGeom>
          <a:noFill/>
        </p:spPr>
        <p:txBody>
          <a:bodyPr wrap="square" rtlCol="0">
            <a:spAutoFit/>
          </a:bodyPr>
          <a:lstStyle/>
          <a:p>
            <a:pPr algn="ctr"/>
            <a:r>
              <a:rPr lang="en-US" sz="2800" dirty="0">
                <a:solidFill>
                  <a:srgbClr val="030503"/>
                </a:solidFill>
                <a:latin typeface="+mn-lt"/>
              </a:rPr>
              <a:t>Calibrate Thermometers using the ice point method </a:t>
            </a:r>
          </a:p>
        </p:txBody>
      </p:sp>
      <p:pic>
        <p:nvPicPr>
          <p:cNvPr id="7" name="Picture Placeholder 15">
            <a:extLst>
              <a:ext uri="{FF2B5EF4-FFF2-40B4-BE49-F238E27FC236}">
                <a16:creationId xmlns:a16="http://schemas.microsoft.com/office/drawing/2014/main" id="{440874AC-5C82-46EC-A631-6C0167B640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105400" y="2570722"/>
            <a:ext cx="1219201" cy="1219017"/>
          </a:xfrm>
          <a:prstGeom prst="roundRect">
            <a:avLst>
              <a:gd name="adj" fmla="val 6766"/>
            </a:avLst>
          </a:prstGeom>
        </p:spPr>
      </p:pic>
      <p:pic>
        <p:nvPicPr>
          <p:cNvPr id="8" name="Picture Placeholder 9">
            <a:extLst>
              <a:ext uri="{FF2B5EF4-FFF2-40B4-BE49-F238E27FC236}">
                <a16:creationId xmlns:a16="http://schemas.microsoft.com/office/drawing/2014/main" id="{3F8AD43C-D218-45C9-82A3-0A7DFA13B28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5088670" y="3952452"/>
            <a:ext cx="1219201" cy="1219017"/>
          </a:xfrm>
          <a:prstGeom prst="roundRect">
            <a:avLst>
              <a:gd name="adj" fmla="val 6766"/>
            </a:avLst>
          </a:prstGeom>
        </p:spPr>
      </p:pic>
      <p:pic>
        <p:nvPicPr>
          <p:cNvPr id="11" name="Picture Placeholder 17">
            <a:extLst>
              <a:ext uri="{FF2B5EF4-FFF2-40B4-BE49-F238E27FC236}">
                <a16:creationId xmlns:a16="http://schemas.microsoft.com/office/drawing/2014/main" id="{919B453F-E417-4264-9CA4-B4DE7A0F395B}"/>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088670" y="5334183"/>
            <a:ext cx="1219201" cy="1219017"/>
          </a:xfrm>
          <a:prstGeom prst="roundRect">
            <a:avLst>
              <a:gd name="adj" fmla="val 6766"/>
            </a:avLst>
          </a:prstGeom>
        </p:spPr>
      </p:pic>
      <p:sp>
        <p:nvSpPr>
          <p:cNvPr id="12" name="Text Placeholder 7">
            <a:extLst>
              <a:ext uri="{FF2B5EF4-FFF2-40B4-BE49-F238E27FC236}">
                <a16:creationId xmlns:a16="http://schemas.microsoft.com/office/drawing/2014/main" id="{D66AB6F1-5BFE-484E-B9E4-DE5DC480E197}"/>
              </a:ext>
            </a:extLst>
          </p:cNvPr>
          <p:cNvSpPr txBox="1">
            <a:spLocks/>
          </p:cNvSpPr>
          <p:nvPr/>
        </p:nvSpPr>
        <p:spPr>
          <a:xfrm>
            <a:off x="6307870" y="5334182"/>
            <a:ext cx="2734527" cy="121901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4320" lvl="1" indent="-274320" fontAlgn="auto">
              <a:spcBef>
                <a:spcPct val="100000"/>
              </a:spcBef>
              <a:spcAft>
                <a:spcPts val="0"/>
              </a:spcAft>
              <a:buClr>
                <a:srgbClr val="009DDC"/>
              </a:buClr>
              <a:buFont typeface="Arial"/>
              <a:buNone/>
            </a:pPr>
            <a:r>
              <a:rPr lang="en-US" sz="2400" dirty="0">
                <a:solidFill>
                  <a:srgbClr val="000000"/>
                </a:solidFill>
              </a:rPr>
              <a:t>3. Adjust the thermometer so it reads 32ºF (0ºC). </a:t>
            </a:r>
          </a:p>
          <a:p>
            <a:pPr marL="274320" indent="-274320" fontAlgn="auto">
              <a:spcAft>
                <a:spcPts val="0"/>
              </a:spcAft>
            </a:pPr>
            <a:endParaRPr lang="en-US" sz="2400" dirty="0"/>
          </a:p>
        </p:txBody>
      </p:sp>
      <p:sp>
        <p:nvSpPr>
          <p:cNvPr id="14" name="Text Placeholder 14">
            <a:extLst>
              <a:ext uri="{FF2B5EF4-FFF2-40B4-BE49-F238E27FC236}">
                <a16:creationId xmlns:a16="http://schemas.microsoft.com/office/drawing/2014/main" id="{3A307521-E51C-47BF-B0FF-BF17A714EB15}"/>
              </a:ext>
            </a:extLst>
          </p:cNvPr>
          <p:cNvSpPr txBox="1">
            <a:spLocks/>
          </p:cNvSpPr>
          <p:nvPr/>
        </p:nvSpPr>
        <p:spPr>
          <a:xfrm>
            <a:off x="6324601" y="2574687"/>
            <a:ext cx="2692394" cy="121034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4320" lvl="1" indent="-274320" fontAlgn="auto">
              <a:spcBef>
                <a:spcPts val="0"/>
              </a:spcBef>
              <a:spcAft>
                <a:spcPts val="0"/>
              </a:spcAft>
              <a:buClr>
                <a:srgbClr val="009DDC"/>
              </a:buClr>
              <a:buFont typeface="Arial"/>
              <a:buNone/>
            </a:pPr>
            <a:r>
              <a:rPr lang="en-US" sz="2400" dirty="0">
                <a:solidFill>
                  <a:srgbClr val="000000"/>
                </a:solidFill>
              </a:rPr>
              <a:t>1. Fill a container with ice, and add </a:t>
            </a:r>
            <a:br>
              <a:rPr lang="en-US" sz="2400" dirty="0">
                <a:solidFill>
                  <a:srgbClr val="000000"/>
                </a:solidFill>
              </a:rPr>
            </a:br>
            <a:r>
              <a:rPr lang="en-US" sz="2400" dirty="0">
                <a:solidFill>
                  <a:srgbClr val="000000"/>
                </a:solidFill>
              </a:rPr>
              <a:t>tap water. </a:t>
            </a:r>
          </a:p>
          <a:p>
            <a:pPr marL="274320" indent="-274320" fontAlgn="auto">
              <a:spcAft>
                <a:spcPts val="0"/>
              </a:spcAft>
            </a:pPr>
            <a:endParaRPr lang="en-US" sz="2400" dirty="0"/>
          </a:p>
        </p:txBody>
      </p:sp>
      <p:sp>
        <p:nvSpPr>
          <p:cNvPr id="15" name="Text Placeholder 14">
            <a:extLst>
              <a:ext uri="{FF2B5EF4-FFF2-40B4-BE49-F238E27FC236}">
                <a16:creationId xmlns:a16="http://schemas.microsoft.com/office/drawing/2014/main" id="{D40D606C-33F3-4786-8BF7-A1C9202571BA}"/>
              </a:ext>
            </a:extLst>
          </p:cNvPr>
          <p:cNvSpPr txBox="1">
            <a:spLocks/>
          </p:cNvSpPr>
          <p:nvPr/>
        </p:nvSpPr>
        <p:spPr>
          <a:xfrm>
            <a:off x="6324600" y="3947743"/>
            <a:ext cx="2819399" cy="121901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74320" lvl="1" indent="-274320" fontAlgn="auto">
              <a:spcBef>
                <a:spcPct val="100000"/>
              </a:spcBef>
              <a:spcAft>
                <a:spcPts val="0"/>
              </a:spcAft>
              <a:buClr>
                <a:srgbClr val="009DDC"/>
              </a:buClr>
              <a:buFont typeface="Arial"/>
              <a:buNone/>
            </a:pPr>
            <a:r>
              <a:rPr lang="en-US" sz="2400" dirty="0">
                <a:solidFill>
                  <a:srgbClr val="000000"/>
                </a:solidFill>
              </a:rPr>
              <a:t>2. Submerge the sensing area and wait 30 seconds. </a:t>
            </a:r>
          </a:p>
        </p:txBody>
      </p:sp>
    </p:spTree>
    <p:extLst>
      <p:ext uri="{BB962C8B-B14F-4D97-AF65-F5344CB8AC3E}">
        <p14:creationId xmlns:p14="http://schemas.microsoft.com/office/powerpoint/2010/main" val="3742761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037AE-BAE9-4802-91D6-1737FA295975}"/>
              </a:ext>
            </a:extLst>
          </p:cNvPr>
          <p:cNvSpPr txBox="1"/>
          <p:nvPr/>
        </p:nvSpPr>
        <p:spPr>
          <a:xfrm>
            <a:off x="4114800" y="1503700"/>
            <a:ext cx="4947747" cy="523220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30503"/>
                </a:solidFill>
                <a:effectLst/>
                <a:uLnTx/>
                <a:uFillTx/>
                <a:latin typeface="Calibri"/>
                <a:ea typeface="+mn-ea"/>
                <a:cs typeface="+mn-cs"/>
              </a:rPr>
              <a:t>Complete the log with:</a:t>
            </a:r>
          </a:p>
          <a:p>
            <a:pPr marL="914400" marR="0" lvl="0" indent="-457200" algn="l" defTabSz="914400" rtl="0" eaLnBrk="1" fontAlgn="base" latinLnBrk="0" hangingPunct="1">
              <a:lnSpc>
                <a:spcPct val="100000"/>
              </a:lnSpc>
              <a:spcBef>
                <a:spcPct val="0"/>
              </a:spcBef>
              <a:spcAft>
                <a:spcPts val="600"/>
              </a:spcAft>
              <a:buClrTx/>
              <a:buSzTx/>
              <a:tabLst/>
              <a:defRPr/>
            </a:pPr>
            <a:r>
              <a:rPr lang="en-US" sz="2600" dirty="0">
                <a:solidFill>
                  <a:srgbClr val="030503"/>
                </a:solidFill>
                <a:latin typeface="Calibri"/>
              </a:rPr>
              <a:t>A</a:t>
            </a:r>
            <a:r>
              <a:rPr kumimoji="0" lang="en-US" sz="2600" b="0" i="0" u="none" strike="noStrike" kern="1200" cap="none" spc="0" normalizeH="0" baseline="0" noProof="0" dirty="0">
                <a:ln>
                  <a:noFill/>
                </a:ln>
                <a:solidFill>
                  <a:srgbClr val="030503"/>
                </a:solidFill>
                <a:effectLst/>
                <a:uLnTx/>
                <a:uFillTx/>
                <a:latin typeface="Calibri"/>
                <a:ea typeface="+mn-ea"/>
                <a:cs typeface="+mn-cs"/>
              </a:rPr>
              <a:t>.	</a:t>
            </a:r>
            <a:r>
              <a:rPr lang="en-US" sz="2600" dirty="0">
                <a:solidFill>
                  <a:srgbClr val="030503"/>
                </a:solidFill>
                <a:latin typeface="Calibri"/>
              </a:rPr>
              <a:t>Header</a:t>
            </a:r>
            <a:endParaRPr kumimoji="0" lang="en-US" sz="2600" b="0" i="0" u="none" strike="noStrike" kern="1200" cap="none" spc="0" normalizeH="0" baseline="0" noProof="0" dirty="0">
              <a:ln>
                <a:noFill/>
              </a:ln>
              <a:solidFill>
                <a:srgbClr val="030503"/>
              </a:solidFill>
              <a:effectLst/>
              <a:uLnTx/>
              <a:uFillTx/>
              <a:latin typeface="Calibri"/>
              <a:ea typeface="+mn-ea"/>
              <a:cs typeface="+mn-cs"/>
            </a:endParaRPr>
          </a:p>
          <a:p>
            <a:pPr marL="914400" marR="0" lvl="0" indent="-457200" algn="l" defTabSz="914400" rtl="0" eaLnBrk="1" fontAlgn="base" latinLnBrk="0" hangingPunct="1">
              <a:lnSpc>
                <a:spcPct val="100000"/>
              </a:lnSpc>
              <a:spcBef>
                <a:spcPct val="0"/>
              </a:spcBef>
              <a:spcAft>
                <a:spcPts val="600"/>
              </a:spcAft>
              <a:buClrTx/>
              <a:buSzTx/>
              <a:buAutoNum type="alphaUcPeriod" startAt="2"/>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Date </a:t>
            </a:r>
          </a:p>
          <a:p>
            <a:pPr marL="914400" marR="0" lvl="0" indent="-457200" algn="l" defTabSz="914400" rtl="0" eaLnBrk="1" fontAlgn="base" latinLnBrk="0" hangingPunct="1">
              <a:lnSpc>
                <a:spcPct val="100000"/>
              </a:lnSpc>
              <a:spcBef>
                <a:spcPct val="0"/>
              </a:spcBef>
              <a:spcAft>
                <a:spcPts val="600"/>
              </a:spcAft>
              <a:buClrTx/>
              <a:buSzTx/>
              <a:buAutoNum type="alphaUcPeriod" startAt="2"/>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Record the temperature of the corresponding thermometer using the  ice point method</a:t>
            </a:r>
          </a:p>
          <a:p>
            <a:pPr marL="914400" marR="0" lvl="0" indent="-457200" algn="l" defTabSz="914400" rtl="0" eaLnBrk="1" fontAlgn="base" latinLnBrk="0" hangingPunct="1">
              <a:lnSpc>
                <a:spcPct val="100000"/>
              </a:lnSpc>
              <a:spcBef>
                <a:spcPct val="0"/>
              </a:spcBef>
              <a:spcAft>
                <a:spcPts val="600"/>
              </a:spcAft>
              <a:buClrTx/>
              <a:buSzTx/>
              <a:buAutoNum type="alphaUcPeriod" startAt="2"/>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Check off the corrective action taken (recalibrated or discarded) in the “Corrective Actions” column</a:t>
            </a:r>
          </a:p>
          <a:p>
            <a:pPr marL="914400" marR="0" lvl="0" indent="-457200" algn="l" defTabSz="914400" rtl="0" eaLnBrk="1" fontAlgn="base" latinLnBrk="0" hangingPunct="1">
              <a:lnSpc>
                <a:spcPct val="100000"/>
              </a:lnSpc>
              <a:spcBef>
                <a:spcPct val="0"/>
              </a:spcBef>
              <a:spcAft>
                <a:spcPts val="600"/>
              </a:spcAft>
              <a:buClrTx/>
              <a:buSzTx/>
              <a:buAutoNum type="alphaUcPeriod" startAt="2"/>
              <a:tabLst/>
              <a:defRPr/>
            </a:pPr>
            <a:r>
              <a:rPr lang="en-US" sz="2600" dirty="0">
                <a:solidFill>
                  <a:srgbClr val="030503"/>
                </a:solidFill>
                <a:latin typeface="Calibri"/>
              </a:rPr>
              <a:t>Initial the bottom of log </a:t>
            </a:r>
            <a:endParaRPr kumimoji="0" lang="en-US" sz="2600" b="0" i="0" u="none" strike="noStrike" kern="1200" cap="none" spc="0" normalizeH="0" baseline="0" noProof="0" dirty="0">
              <a:ln>
                <a:noFill/>
              </a:ln>
              <a:solidFill>
                <a:srgbClr val="030503"/>
              </a:solidFill>
              <a:effectLst/>
              <a:uLnTx/>
              <a:uFillTx/>
              <a:latin typeface="Calibri"/>
              <a:ea typeface="+mn-ea"/>
              <a:cs typeface="+mn-cs"/>
            </a:endParaRPr>
          </a:p>
        </p:txBody>
      </p:sp>
      <p:sp>
        <p:nvSpPr>
          <p:cNvPr id="15" name="Title 1">
            <a:extLst>
              <a:ext uri="{FF2B5EF4-FFF2-40B4-BE49-F238E27FC236}">
                <a16:creationId xmlns:a16="http://schemas.microsoft.com/office/drawing/2014/main" id="{AA2B825C-B82F-4418-A78A-F0C0038B53DF}"/>
              </a:ext>
            </a:extLst>
          </p:cNvPr>
          <p:cNvSpPr>
            <a:spLocks noGrp="1"/>
          </p:cNvSpPr>
          <p:nvPr>
            <p:ph type="title"/>
          </p:nvPr>
        </p:nvSpPr>
        <p:spPr>
          <a:xfrm>
            <a:off x="0" y="274638"/>
            <a:ext cx="9144000" cy="1143000"/>
          </a:xfrm>
          <a:solidFill>
            <a:srgbClr val="FDB827"/>
          </a:solidFill>
        </p:spPr>
        <p:txBody>
          <a:bodyPr>
            <a:noAutofit/>
          </a:bodyPr>
          <a:lstStyle/>
          <a:p>
            <a:pPr marL="457200" algn="l"/>
            <a:r>
              <a:rPr lang="en-US" sz="3600" b="1" dirty="0">
                <a:solidFill>
                  <a:srgbClr val="030503"/>
                </a:solidFill>
              </a:rPr>
              <a:t>Thermometer Calibration Log Instructions </a:t>
            </a:r>
            <a:endParaRPr lang="en-US" sz="3200" dirty="0">
              <a:solidFill>
                <a:schemeClr val="accent1"/>
              </a:solidFill>
              <a:latin typeface="+mn-lt"/>
            </a:endParaRPr>
          </a:p>
        </p:txBody>
      </p:sp>
      <p:sp>
        <p:nvSpPr>
          <p:cNvPr id="16" name="TextBox 15">
            <a:extLst>
              <a:ext uri="{FF2B5EF4-FFF2-40B4-BE49-F238E27FC236}">
                <a16:creationId xmlns:a16="http://schemas.microsoft.com/office/drawing/2014/main" id="{74C6EB6C-E68D-407F-9B8A-78D3995F9E8F}"/>
              </a:ext>
            </a:extLst>
          </p:cNvPr>
          <p:cNvSpPr txBox="1"/>
          <p:nvPr/>
        </p:nvSpPr>
        <p:spPr>
          <a:xfrm>
            <a:off x="287549" y="5515341"/>
            <a:ext cx="4114800" cy="1292662"/>
          </a:xfrm>
          <a:prstGeom prst="rect">
            <a:avLst/>
          </a:prstGeom>
          <a:noFill/>
        </p:spPr>
        <p:txBody>
          <a:bodyPr wrap="square">
            <a:spAutoFit/>
          </a:bodyPr>
          <a:lstStyle/>
          <a:p>
            <a:pPr marR="0" lvl="0" algn="ctr" defTabSz="914400" rtl="0" eaLnBrk="1" fontAlgn="base" latinLnBrk="0" hangingPunct="1">
              <a:lnSpc>
                <a:spcPct val="100000"/>
              </a:lnSpc>
              <a:spcBef>
                <a:spcPct val="0"/>
              </a:spcBef>
              <a:spcAft>
                <a:spcPts val="600"/>
              </a:spcAft>
              <a:buClrTx/>
              <a:buSzTx/>
              <a:tabLst/>
              <a:defRPr/>
            </a:pPr>
            <a:r>
              <a:rPr lang="en-US" sz="2600" dirty="0">
                <a:solidFill>
                  <a:srgbClr val="030503"/>
                </a:solidFill>
                <a:latin typeface="Calibri"/>
              </a:rPr>
              <a:t>Thermometer Calibration Logs are used for 2 weeks then filed.</a:t>
            </a:r>
          </a:p>
        </p:txBody>
      </p:sp>
      <p:grpSp>
        <p:nvGrpSpPr>
          <p:cNvPr id="4" name="Group 3">
            <a:extLst>
              <a:ext uri="{FF2B5EF4-FFF2-40B4-BE49-F238E27FC236}">
                <a16:creationId xmlns:a16="http://schemas.microsoft.com/office/drawing/2014/main" id="{E9A12977-4075-4CC0-9B6D-31BFB1D4FEDE}"/>
              </a:ext>
            </a:extLst>
          </p:cNvPr>
          <p:cNvGrpSpPr/>
          <p:nvPr/>
        </p:nvGrpSpPr>
        <p:grpSpPr>
          <a:xfrm>
            <a:off x="287549" y="2133600"/>
            <a:ext cx="4114800" cy="3332678"/>
            <a:chOff x="304800" y="2299753"/>
            <a:chExt cx="4460944" cy="3415247"/>
          </a:xfrm>
        </p:grpSpPr>
        <p:pic>
          <p:nvPicPr>
            <p:cNvPr id="20" name="Picture 19">
              <a:extLst>
                <a:ext uri="{FF2B5EF4-FFF2-40B4-BE49-F238E27FC236}">
                  <a16:creationId xmlns:a16="http://schemas.microsoft.com/office/drawing/2014/main" id="{D2B4C5DE-E026-4843-9D19-E2AAE51563C4}"/>
                </a:ext>
              </a:extLst>
            </p:cNvPr>
            <p:cNvPicPr>
              <a:picLocks noChangeAspect="1"/>
            </p:cNvPicPr>
            <p:nvPr/>
          </p:nvPicPr>
          <p:blipFill>
            <a:blip r:embed="rId3"/>
            <a:stretch>
              <a:fillRect/>
            </a:stretch>
          </p:blipFill>
          <p:spPr>
            <a:xfrm>
              <a:off x="304800" y="2299753"/>
              <a:ext cx="4460944" cy="3415247"/>
            </a:xfrm>
            <a:prstGeom prst="rect">
              <a:avLst/>
            </a:prstGeom>
            <a:ln>
              <a:solidFill>
                <a:srgbClr val="030503"/>
              </a:solidFill>
            </a:ln>
          </p:spPr>
        </p:pic>
        <p:sp>
          <p:nvSpPr>
            <p:cNvPr id="21" name="Oval 20">
              <a:extLst>
                <a:ext uri="{FF2B5EF4-FFF2-40B4-BE49-F238E27FC236}">
                  <a16:creationId xmlns:a16="http://schemas.microsoft.com/office/drawing/2014/main" id="{818990D7-32DC-406E-AC03-99471E3D730A}"/>
                </a:ext>
              </a:extLst>
            </p:cNvPr>
            <p:cNvSpPr/>
            <p:nvPr/>
          </p:nvSpPr>
          <p:spPr>
            <a:xfrm>
              <a:off x="881229" y="3732188"/>
              <a:ext cx="2321041" cy="37810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B</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2" name="Oval 21">
              <a:extLst>
                <a:ext uri="{FF2B5EF4-FFF2-40B4-BE49-F238E27FC236}">
                  <a16:creationId xmlns:a16="http://schemas.microsoft.com/office/drawing/2014/main" id="{A731DAAD-FD31-4092-9D83-274D8EA700D8}"/>
                </a:ext>
              </a:extLst>
            </p:cNvPr>
            <p:cNvSpPr/>
            <p:nvPr/>
          </p:nvSpPr>
          <p:spPr>
            <a:xfrm>
              <a:off x="551841" y="2781164"/>
              <a:ext cx="2650428" cy="41045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A</a:t>
              </a:r>
            </a:p>
          </p:txBody>
        </p:sp>
        <p:sp>
          <p:nvSpPr>
            <p:cNvPr id="23" name="Oval 22">
              <a:extLst>
                <a:ext uri="{FF2B5EF4-FFF2-40B4-BE49-F238E27FC236}">
                  <a16:creationId xmlns:a16="http://schemas.microsoft.com/office/drawing/2014/main" id="{8F88520A-C75F-49EE-B496-A0EE3D01CAA0}"/>
                </a:ext>
              </a:extLst>
            </p:cNvPr>
            <p:cNvSpPr/>
            <p:nvPr/>
          </p:nvSpPr>
          <p:spPr>
            <a:xfrm>
              <a:off x="881228" y="4110295"/>
              <a:ext cx="2141026" cy="129958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C</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4" name="Oval 23">
              <a:extLst>
                <a:ext uri="{FF2B5EF4-FFF2-40B4-BE49-F238E27FC236}">
                  <a16:creationId xmlns:a16="http://schemas.microsoft.com/office/drawing/2014/main" id="{067CAEE5-570C-4A6B-A1EC-AE2FEF4A7133}"/>
                </a:ext>
              </a:extLst>
            </p:cNvPr>
            <p:cNvSpPr/>
            <p:nvPr/>
          </p:nvSpPr>
          <p:spPr>
            <a:xfrm>
              <a:off x="3202270" y="4014349"/>
              <a:ext cx="1384580" cy="147762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5" name="Oval 24">
              <a:extLst>
                <a:ext uri="{FF2B5EF4-FFF2-40B4-BE49-F238E27FC236}">
                  <a16:creationId xmlns:a16="http://schemas.microsoft.com/office/drawing/2014/main" id="{7B3E4398-B085-4F66-9281-C696B9B31442}"/>
                </a:ext>
              </a:extLst>
            </p:cNvPr>
            <p:cNvSpPr/>
            <p:nvPr/>
          </p:nvSpPr>
          <p:spPr>
            <a:xfrm>
              <a:off x="881229" y="5501074"/>
              <a:ext cx="2141025" cy="21392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E</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grpSp>
    </p:spTree>
    <p:extLst>
      <p:ext uri="{BB962C8B-B14F-4D97-AF65-F5344CB8AC3E}">
        <p14:creationId xmlns:p14="http://schemas.microsoft.com/office/powerpoint/2010/main" val="1186625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340541"/>
            <a:ext cx="9143999" cy="1143000"/>
          </a:xfrm>
          <a:solidFill>
            <a:srgbClr val="FDB827"/>
          </a:solidFill>
        </p:spPr>
        <p:txBody>
          <a:bodyPr>
            <a:normAutofit/>
          </a:bodyPr>
          <a:lstStyle/>
          <a:p>
            <a:pPr marL="457200" algn="l"/>
            <a:r>
              <a:rPr lang="en-US" sz="4000" b="1" dirty="0">
                <a:solidFill>
                  <a:srgbClr val="030503"/>
                </a:solidFill>
              </a:rPr>
              <a:t>Pest Control Inspection Log </a:t>
            </a:r>
          </a:p>
        </p:txBody>
      </p:sp>
      <p:sp>
        <p:nvSpPr>
          <p:cNvPr id="9" name="TextBox 8"/>
          <p:cNvSpPr txBox="1"/>
          <p:nvPr/>
        </p:nvSpPr>
        <p:spPr>
          <a:xfrm>
            <a:off x="304800" y="1752600"/>
            <a:ext cx="4409246" cy="4801314"/>
          </a:xfrm>
          <a:prstGeom prst="rect">
            <a:avLst/>
          </a:prstGeom>
          <a:noFill/>
        </p:spPr>
        <p:txBody>
          <a:bodyPr wrap="square" rtlCol="0">
            <a:spAutoFit/>
          </a:bodyPr>
          <a:lstStyle/>
          <a:p>
            <a:pPr>
              <a:spcAft>
                <a:spcPts val="600"/>
              </a:spcAft>
            </a:pPr>
            <a:r>
              <a:rPr lang="en-US" sz="2800" dirty="0">
                <a:solidFill>
                  <a:srgbClr val="030503"/>
                </a:solidFill>
                <a:latin typeface="+mn-lt"/>
              </a:rPr>
              <a:t>“Pest Control Inspection  Log” is used by the manager and pest control to communicate pest sightings and work performed.</a:t>
            </a:r>
          </a:p>
          <a:p>
            <a:pPr marL="914400" indent="-457200">
              <a:spcAft>
                <a:spcPts val="600"/>
              </a:spcAft>
              <a:buFont typeface="Wingdings" panose="05000000000000000000" pitchFamily="2" charset="2"/>
              <a:buChar char="Ø"/>
            </a:pPr>
            <a:r>
              <a:rPr lang="en-US" sz="2600" dirty="0">
                <a:solidFill>
                  <a:srgbClr val="030503"/>
                </a:solidFill>
                <a:latin typeface="+mn-lt"/>
              </a:rPr>
              <a:t>Posted and maintained in cafeteria managers office</a:t>
            </a:r>
          </a:p>
          <a:p>
            <a:pPr marL="914400" indent="-457200">
              <a:spcAft>
                <a:spcPts val="600"/>
              </a:spcAft>
              <a:buFont typeface="Wingdings" panose="05000000000000000000" pitchFamily="2" charset="2"/>
              <a:buChar char="Ø"/>
            </a:pPr>
            <a:r>
              <a:rPr lang="en-US" sz="2600" dirty="0">
                <a:solidFill>
                  <a:srgbClr val="030503"/>
                </a:solidFill>
                <a:latin typeface="+mn-lt"/>
              </a:rPr>
              <a:t>Record the date, location, and who reported the sighting.</a:t>
            </a:r>
            <a:endParaRPr lang="en-US" sz="2600" dirty="0">
              <a:latin typeface="+mn-lt"/>
            </a:endParaRPr>
          </a:p>
        </p:txBody>
      </p:sp>
      <p:pic>
        <p:nvPicPr>
          <p:cNvPr id="4" name="Picture 3">
            <a:extLst>
              <a:ext uri="{FF2B5EF4-FFF2-40B4-BE49-F238E27FC236}">
                <a16:creationId xmlns:a16="http://schemas.microsoft.com/office/drawing/2014/main" id="{07A48BCC-2508-45B6-AA94-840B66E318F7}"/>
              </a:ext>
            </a:extLst>
          </p:cNvPr>
          <p:cNvPicPr>
            <a:picLocks noChangeAspect="1"/>
          </p:cNvPicPr>
          <p:nvPr/>
        </p:nvPicPr>
        <p:blipFill>
          <a:blip r:embed="rId3"/>
          <a:stretch>
            <a:fillRect/>
          </a:stretch>
        </p:blipFill>
        <p:spPr>
          <a:xfrm>
            <a:off x="4581994" y="2514600"/>
            <a:ext cx="4386551" cy="3124200"/>
          </a:xfrm>
          <a:prstGeom prst="rect">
            <a:avLst/>
          </a:prstGeom>
          <a:ln>
            <a:solidFill>
              <a:srgbClr val="030503"/>
            </a:solidFill>
          </a:ln>
        </p:spPr>
      </p:pic>
    </p:spTree>
    <p:extLst>
      <p:ext uri="{BB962C8B-B14F-4D97-AF65-F5344CB8AC3E}">
        <p14:creationId xmlns:p14="http://schemas.microsoft.com/office/powerpoint/2010/main" val="15536536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037AE-BAE9-4802-91D6-1737FA295975}"/>
              </a:ext>
            </a:extLst>
          </p:cNvPr>
          <p:cNvSpPr txBox="1"/>
          <p:nvPr/>
        </p:nvSpPr>
        <p:spPr>
          <a:xfrm>
            <a:off x="4719163" y="1637579"/>
            <a:ext cx="4346073" cy="32316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30503"/>
                </a:solidFill>
                <a:effectLst/>
                <a:uLnTx/>
                <a:uFillTx/>
                <a:latin typeface="Calibri"/>
                <a:ea typeface="+mn-ea"/>
                <a:cs typeface="+mn-cs"/>
              </a:rPr>
              <a:t>Complete the log with:</a:t>
            </a:r>
          </a:p>
          <a:p>
            <a:pPr marL="914400" indent="-457200">
              <a:spcAft>
                <a:spcPts val="600"/>
              </a:spcAft>
              <a:defRPr/>
            </a:pPr>
            <a:r>
              <a:rPr lang="en-US" sz="2600" dirty="0">
                <a:solidFill>
                  <a:srgbClr val="030503"/>
                </a:solidFill>
                <a:latin typeface="Calibri"/>
              </a:rPr>
              <a:t>A</a:t>
            </a:r>
            <a:r>
              <a:rPr kumimoji="0" lang="en-US" sz="2600" b="0" i="0" u="none" strike="noStrike" kern="1200" cap="none" spc="0" normalizeH="0" baseline="0" noProof="0" dirty="0">
                <a:ln>
                  <a:noFill/>
                </a:ln>
                <a:solidFill>
                  <a:srgbClr val="030503"/>
                </a:solidFill>
                <a:effectLst/>
                <a:uLnTx/>
                <a:uFillTx/>
                <a:latin typeface="Calibri"/>
                <a:ea typeface="+mn-ea"/>
                <a:cs typeface="+mn-cs"/>
              </a:rPr>
              <a:t>.	</a:t>
            </a:r>
            <a:r>
              <a:rPr lang="en-US" sz="2600" dirty="0">
                <a:solidFill>
                  <a:srgbClr val="030503"/>
                </a:solidFill>
                <a:latin typeface="Calibri"/>
              </a:rPr>
              <a:t>Date </a:t>
            </a:r>
          </a:p>
          <a:p>
            <a:pPr marL="914400" marR="0" lvl="0" indent="-457200" algn="l" defTabSz="914400" rtl="0" eaLnBrk="1" fontAlgn="base" latinLnBrk="0" hangingPunct="1">
              <a:lnSpc>
                <a:spcPct val="100000"/>
              </a:lnSpc>
              <a:spcBef>
                <a:spcPct val="0"/>
              </a:spcBef>
              <a:spcAft>
                <a:spcPts val="600"/>
              </a:spcAft>
              <a:buClrTx/>
              <a:buSzTx/>
              <a:buAutoNum type="alphaUcPeriod" startAt="2"/>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Pest sighted </a:t>
            </a:r>
          </a:p>
          <a:p>
            <a:pPr marL="914400" marR="0" lvl="0" indent="-457200" algn="l" defTabSz="914400" rtl="0" eaLnBrk="1" fontAlgn="base" latinLnBrk="0" hangingPunct="1">
              <a:lnSpc>
                <a:spcPct val="100000"/>
              </a:lnSpc>
              <a:spcBef>
                <a:spcPct val="0"/>
              </a:spcBef>
              <a:spcAft>
                <a:spcPts val="600"/>
              </a:spcAft>
              <a:buClrTx/>
              <a:buSzTx/>
              <a:buAutoNum type="alphaUcPeriod" startAt="2"/>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Who reported the sighting </a:t>
            </a:r>
          </a:p>
          <a:p>
            <a:pPr marL="914400" marR="0" lvl="0" indent="-457200" algn="l" defTabSz="914400" rtl="0" eaLnBrk="1" fontAlgn="base" latinLnBrk="0" hangingPunct="1">
              <a:lnSpc>
                <a:spcPct val="100000"/>
              </a:lnSpc>
              <a:spcBef>
                <a:spcPct val="0"/>
              </a:spcBef>
              <a:spcAft>
                <a:spcPts val="600"/>
              </a:spcAft>
              <a:buClrTx/>
              <a:buSzTx/>
              <a:buAutoNum type="alphaUcPeriod" startAt="2"/>
              <a:tabLst/>
              <a:defRPr/>
            </a:pPr>
            <a:r>
              <a:rPr lang="en-US" sz="2600" dirty="0">
                <a:solidFill>
                  <a:srgbClr val="030503"/>
                </a:solidFill>
                <a:latin typeface="Calibri"/>
              </a:rPr>
              <a:t>Location of pest </a:t>
            </a:r>
          </a:p>
          <a:p>
            <a:pPr marL="914400" marR="0" lvl="0" indent="-457200" algn="l" defTabSz="914400" rtl="0" eaLnBrk="1" fontAlgn="base" latinLnBrk="0" hangingPunct="1">
              <a:lnSpc>
                <a:spcPct val="100000"/>
              </a:lnSpc>
              <a:spcBef>
                <a:spcPct val="0"/>
              </a:spcBef>
              <a:spcAft>
                <a:spcPts val="600"/>
              </a:spcAft>
              <a:buClrTx/>
              <a:buSzTx/>
              <a:buAutoNum type="alphaUcPeriod" startAt="2"/>
              <a:tabLst/>
              <a:defRPr/>
            </a:pPr>
            <a:r>
              <a:rPr kumimoji="0" lang="en-US" sz="2600" b="0" i="0" u="none" strike="noStrike" kern="1200" cap="none" spc="0" normalizeH="0" baseline="0" noProof="0" dirty="0">
                <a:ln>
                  <a:noFill/>
                </a:ln>
                <a:solidFill>
                  <a:srgbClr val="030503"/>
                </a:solidFill>
                <a:effectLst/>
                <a:uLnTx/>
                <a:uFillTx/>
                <a:latin typeface="Calibri"/>
                <a:ea typeface="+mn-ea"/>
                <a:cs typeface="+mn-cs"/>
              </a:rPr>
              <a:t>Filled in by pest control</a:t>
            </a:r>
          </a:p>
        </p:txBody>
      </p:sp>
      <p:sp>
        <p:nvSpPr>
          <p:cNvPr id="15" name="Title 1">
            <a:extLst>
              <a:ext uri="{FF2B5EF4-FFF2-40B4-BE49-F238E27FC236}">
                <a16:creationId xmlns:a16="http://schemas.microsoft.com/office/drawing/2014/main" id="{AA2B825C-B82F-4418-A78A-F0C0038B53DF}"/>
              </a:ext>
            </a:extLst>
          </p:cNvPr>
          <p:cNvSpPr>
            <a:spLocks noGrp="1"/>
          </p:cNvSpPr>
          <p:nvPr>
            <p:ph type="title"/>
          </p:nvPr>
        </p:nvSpPr>
        <p:spPr>
          <a:xfrm>
            <a:off x="0" y="274638"/>
            <a:ext cx="9144000" cy="1143000"/>
          </a:xfrm>
          <a:solidFill>
            <a:srgbClr val="FDB827"/>
          </a:solidFill>
        </p:spPr>
        <p:txBody>
          <a:bodyPr>
            <a:noAutofit/>
          </a:bodyPr>
          <a:lstStyle/>
          <a:p>
            <a:pPr marL="457200" algn="l"/>
            <a:r>
              <a:rPr lang="en-US" sz="3600" b="1" dirty="0">
                <a:solidFill>
                  <a:srgbClr val="030503"/>
                </a:solidFill>
              </a:rPr>
              <a:t>Pest Control Inspection Log </a:t>
            </a:r>
            <a:endParaRPr lang="en-US" sz="3200" dirty="0">
              <a:solidFill>
                <a:schemeClr val="accent1"/>
              </a:solidFill>
              <a:latin typeface="+mn-lt"/>
            </a:endParaRPr>
          </a:p>
        </p:txBody>
      </p:sp>
      <p:grpSp>
        <p:nvGrpSpPr>
          <p:cNvPr id="2" name="Group 1">
            <a:extLst>
              <a:ext uri="{FF2B5EF4-FFF2-40B4-BE49-F238E27FC236}">
                <a16:creationId xmlns:a16="http://schemas.microsoft.com/office/drawing/2014/main" id="{FCC1F7D7-EAA5-4B7F-9FF5-E15D81A6700A}"/>
              </a:ext>
            </a:extLst>
          </p:cNvPr>
          <p:cNvGrpSpPr/>
          <p:nvPr/>
        </p:nvGrpSpPr>
        <p:grpSpPr>
          <a:xfrm>
            <a:off x="332612" y="2362200"/>
            <a:ext cx="4386551" cy="3124200"/>
            <a:chOff x="439537" y="2230100"/>
            <a:chExt cx="4386551" cy="3124200"/>
          </a:xfrm>
        </p:grpSpPr>
        <p:pic>
          <p:nvPicPr>
            <p:cNvPr id="12" name="Picture 11">
              <a:extLst>
                <a:ext uri="{FF2B5EF4-FFF2-40B4-BE49-F238E27FC236}">
                  <a16:creationId xmlns:a16="http://schemas.microsoft.com/office/drawing/2014/main" id="{6190B738-A742-483C-A2C5-0936E814B629}"/>
                </a:ext>
              </a:extLst>
            </p:cNvPr>
            <p:cNvPicPr>
              <a:picLocks noChangeAspect="1"/>
            </p:cNvPicPr>
            <p:nvPr/>
          </p:nvPicPr>
          <p:blipFill>
            <a:blip r:embed="rId3"/>
            <a:stretch>
              <a:fillRect/>
            </a:stretch>
          </p:blipFill>
          <p:spPr>
            <a:xfrm>
              <a:off x="439537" y="2230100"/>
              <a:ext cx="4386551" cy="3124200"/>
            </a:xfrm>
            <a:prstGeom prst="rect">
              <a:avLst/>
            </a:prstGeom>
            <a:ln>
              <a:solidFill>
                <a:srgbClr val="030503"/>
              </a:solidFill>
            </a:ln>
          </p:spPr>
        </p:pic>
        <p:sp>
          <p:nvSpPr>
            <p:cNvPr id="13" name="Oval 12">
              <a:extLst>
                <a:ext uri="{FF2B5EF4-FFF2-40B4-BE49-F238E27FC236}">
                  <a16:creationId xmlns:a16="http://schemas.microsoft.com/office/drawing/2014/main" id="{1C9B5398-AAE5-44A7-BDB0-E55A22C3FEF7}"/>
                </a:ext>
              </a:extLst>
            </p:cNvPr>
            <p:cNvSpPr/>
            <p:nvPr/>
          </p:nvSpPr>
          <p:spPr>
            <a:xfrm>
              <a:off x="853479" y="2743200"/>
              <a:ext cx="382565" cy="37810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B</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4" name="Oval 13">
              <a:extLst>
                <a:ext uri="{FF2B5EF4-FFF2-40B4-BE49-F238E27FC236}">
                  <a16:creationId xmlns:a16="http://schemas.microsoft.com/office/drawing/2014/main" id="{58933A53-A88E-4369-A96F-1C57094DED7D}"/>
                </a:ext>
              </a:extLst>
            </p:cNvPr>
            <p:cNvSpPr/>
            <p:nvPr/>
          </p:nvSpPr>
          <p:spPr>
            <a:xfrm>
              <a:off x="470913" y="2753035"/>
              <a:ext cx="382565" cy="37810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A</a:t>
              </a:r>
            </a:p>
          </p:txBody>
        </p:sp>
        <p:sp>
          <p:nvSpPr>
            <p:cNvPr id="17" name="Oval 16">
              <a:extLst>
                <a:ext uri="{FF2B5EF4-FFF2-40B4-BE49-F238E27FC236}">
                  <a16:creationId xmlns:a16="http://schemas.microsoft.com/office/drawing/2014/main" id="{07BF2DEF-6B3A-4A28-8039-B438DBBFF5C0}"/>
                </a:ext>
              </a:extLst>
            </p:cNvPr>
            <p:cNvSpPr/>
            <p:nvPr/>
          </p:nvSpPr>
          <p:spPr>
            <a:xfrm>
              <a:off x="1236044" y="2753035"/>
              <a:ext cx="516556" cy="37810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C</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8" name="Oval 17">
              <a:extLst>
                <a:ext uri="{FF2B5EF4-FFF2-40B4-BE49-F238E27FC236}">
                  <a16:creationId xmlns:a16="http://schemas.microsoft.com/office/drawing/2014/main" id="{67595D04-17FC-49F6-AD66-6DFC49BCE7A0}"/>
                </a:ext>
              </a:extLst>
            </p:cNvPr>
            <p:cNvSpPr/>
            <p:nvPr/>
          </p:nvSpPr>
          <p:spPr>
            <a:xfrm>
              <a:off x="1752600" y="2753036"/>
              <a:ext cx="614846" cy="37810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a:ea typeface="+mn-ea"/>
                  <a:cs typeface="+mn-cs"/>
                </a:rPr>
                <a:t>D</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9" name="Oval 18">
              <a:extLst>
                <a:ext uri="{FF2B5EF4-FFF2-40B4-BE49-F238E27FC236}">
                  <a16:creationId xmlns:a16="http://schemas.microsoft.com/office/drawing/2014/main" id="{DD8F4631-50F7-416C-9704-7140F7F233E3}"/>
                </a:ext>
              </a:extLst>
            </p:cNvPr>
            <p:cNvSpPr/>
            <p:nvPr/>
          </p:nvSpPr>
          <p:spPr>
            <a:xfrm>
              <a:off x="2367446" y="2753035"/>
              <a:ext cx="2349028" cy="37810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dirty="0">
                  <a:solidFill>
                    <a:srgbClr val="FF0000"/>
                  </a:solidFill>
                  <a:latin typeface="Calibri"/>
                </a:rPr>
                <a:t>E</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grpSp>
    </p:spTree>
    <p:extLst>
      <p:ext uri="{BB962C8B-B14F-4D97-AF65-F5344CB8AC3E}">
        <p14:creationId xmlns:p14="http://schemas.microsoft.com/office/powerpoint/2010/main" val="109245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ontent Placeholder 2">
            <a:extLst>
              <a:ext uri="{FF2B5EF4-FFF2-40B4-BE49-F238E27FC236}">
                <a16:creationId xmlns:a16="http://schemas.microsoft.com/office/drawing/2014/main" id="{676879C3-5203-4A89-8E0E-D3FDE36D33B9}"/>
              </a:ext>
            </a:extLst>
          </p:cNvPr>
          <p:cNvSpPr txBox="1">
            <a:spLocks/>
          </p:cNvSpPr>
          <p:nvPr/>
        </p:nvSpPr>
        <p:spPr>
          <a:xfrm>
            <a:off x="374419" y="1686969"/>
            <a:ext cx="8395162" cy="105623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lgn="ctr" fontAlgn="auto">
              <a:spcAft>
                <a:spcPts val="0"/>
              </a:spcAft>
              <a:buFont typeface="Arial"/>
              <a:buNone/>
              <a:defRPr/>
            </a:pPr>
            <a:r>
              <a:rPr lang="en-US" sz="2600" dirty="0">
                <a:solidFill>
                  <a:srgbClr val="030503"/>
                </a:solidFill>
              </a:rPr>
              <a:t>HACCP was conceived in the 1960’s by Pillsbury to design and manufacture the first foods for space flights.</a:t>
            </a:r>
          </a:p>
          <a:p>
            <a:pPr marL="0" lvl="2" indent="0" algn="ctr" fontAlgn="auto">
              <a:spcAft>
                <a:spcPts val="0"/>
              </a:spcAft>
              <a:buFont typeface="Arial"/>
              <a:buNone/>
              <a:defRPr/>
            </a:pPr>
            <a:endParaRPr lang="en-US" sz="2600" dirty="0">
              <a:solidFill>
                <a:srgbClr val="030503"/>
              </a:solidFill>
            </a:endParaRPr>
          </a:p>
          <a:p>
            <a:pPr marL="0" lvl="2" indent="0" algn="ctr" fontAlgn="auto">
              <a:spcAft>
                <a:spcPts val="0"/>
              </a:spcAft>
              <a:buFont typeface="Arial"/>
              <a:buNone/>
              <a:defRPr/>
            </a:pPr>
            <a:endParaRPr lang="en-US" sz="2600" dirty="0">
              <a:solidFill>
                <a:srgbClr val="030503"/>
              </a:solidFill>
            </a:endParaRPr>
          </a:p>
          <a:p>
            <a:pPr marL="0" lvl="2" indent="0" algn="ctr" fontAlgn="auto">
              <a:spcAft>
                <a:spcPts val="0"/>
              </a:spcAft>
              <a:buFont typeface="Arial"/>
              <a:buNone/>
              <a:defRPr/>
            </a:pPr>
            <a:endParaRPr lang="en-US" sz="2600" dirty="0">
              <a:solidFill>
                <a:srgbClr val="030503"/>
              </a:solidFill>
            </a:endParaRPr>
          </a:p>
          <a:p>
            <a:pPr marL="0" lvl="2" indent="0" algn="ctr" fontAlgn="auto">
              <a:spcAft>
                <a:spcPts val="0"/>
              </a:spcAft>
              <a:buFont typeface="Arial"/>
              <a:buNone/>
              <a:defRPr/>
            </a:pPr>
            <a:endParaRPr lang="en-US" sz="2600" dirty="0">
              <a:solidFill>
                <a:srgbClr val="030503"/>
              </a:solidFill>
            </a:endParaRPr>
          </a:p>
        </p:txBody>
      </p:sp>
      <p:sp>
        <p:nvSpPr>
          <p:cNvPr id="4" name="Title 3">
            <a:extLst>
              <a:ext uri="{FF2B5EF4-FFF2-40B4-BE49-F238E27FC236}">
                <a16:creationId xmlns:a16="http://schemas.microsoft.com/office/drawing/2014/main" id="{FE130246-7601-4DDC-B30C-83E369E6E916}"/>
              </a:ext>
            </a:extLst>
          </p:cNvPr>
          <p:cNvSpPr>
            <a:spLocks noGrp="1"/>
          </p:cNvSpPr>
          <p:nvPr>
            <p:ph type="title"/>
          </p:nvPr>
        </p:nvSpPr>
        <p:spPr>
          <a:xfrm>
            <a:off x="0" y="274638"/>
            <a:ext cx="9144000" cy="1143000"/>
          </a:xfrm>
          <a:noFill/>
        </p:spPr>
        <p:txBody>
          <a:bodyPr>
            <a:normAutofit/>
          </a:bodyPr>
          <a:lstStyle/>
          <a:p>
            <a:pPr marL="457200" algn="l"/>
            <a:r>
              <a:rPr lang="en-US" sz="4000" b="1" dirty="0">
                <a:solidFill>
                  <a:srgbClr val="170304"/>
                </a:solidFill>
              </a:rPr>
              <a:t>HACCP Background</a:t>
            </a:r>
            <a:endParaRPr lang="en-US" sz="4000" b="1" dirty="0"/>
          </a:p>
        </p:txBody>
      </p:sp>
      <p:grpSp>
        <p:nvGrpSpPr>
          <p:cNvPr id="5" name="Group 4">
            <a:extLst>
              <a:ext uri="{FF2B5EF4-FFF2-40B4-BE49-F238E27FC236}">
                <a16:creationId xmlns:a16="http://schemas.microsoft.com/office/drawing/2014/main" id="{2FE97353-186B-4B6E-A577-1A3124A229E5}"/>
              </a:ext>
            </a:extLst>
          </p:cNvPr>
          <p:cNvGrpSpPr/>
          <p:nvPr/>
        </p:nvGrpSpPr>
        <p:grpSpPr>
          <a:xfrm>
            <a:off x="-3352800" y="4953000"/>
            <a:ext cx="3061274" cy="2578608"/>
            <a:chOff x="-2815764" y="4596848"/>
            <a:chExt cx="3061274" cy="2578608"/>
          </a:xfrm>
        </p:grpSpPr>
        <p:pic>
          <p:nvPicPr>
            <p:cNvPr id="3" name="Picture 2">
              <a:extLst>
                <a:ext uri="{FF2B5EF4-FFF2-40B4-BE49-F238E27FC236}">
                  <a16:creationId xmlns:a16="http://schemas.microsoft.com/office/drawing/2014/main" id="{10F395CC-B605-49E6-A3FA-BB79A536383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60" b="91637" l="10000" r="90000">
                          <a14:foregroundMark x1="31200" y1="12811" x2="31200" y2="12811"/>
                          <a14:foregroundMark x1="31100" y1="12989" x2="38200" y2="49644"/>
                          <a14:foregroundMark x1="31000" y1="12456" x2="44900" y2="9786"/>
                          <a14:foregroundMark x1="44900" y1="9786" x2="46700" y2="32740"/>
                          <a14:foregroundMark x1="46700" y1="32740" x2="46800" y2="32918"/>
                          <a14:foregroundMark x1="41800" y1="5338" x2="30900" y2="12811"/>
                          <a14:foregroundMark x1="31000" y1="12633" x2="41600" y2="5516"/>
                          <a14:foregroundMark x1="37800" y1="66192" x2="36557" y2="85207"/>
                          <a14:foregroundMark x1="36668" y1="85215" x2="37200" y2="79537"/>
                          <a14:foregroundMark x1="39207" y1="90780" x2="38497" y2="91033"/>
                          <a14:foregroundMark x1="39800" y1="90569" x2="39611" y2="90636"/>
                          <a14:foregroundMark x1="44000" y1="89324" x2="49000" y2="90569"/>
                          <a14:backgroundMark x1="38100" y1="90214" x2="36500" y2="91459"/>
                          <a14:backgroundMark x1="35400" y1="87722" x2="40200" y2="88078"/>
                          <a14:backgroundMark x1="37700" y1="85943" x2="44000" y2="88434"/>
                        </a14:backgroundRemoval>
                      </a14:imgEffect>
                    </a14:imgLayer>
                  </a14:imgProps>
                </a:ext>
              </a:extLst>
            </a:blip>
            <a:srcRect l="27202" t="1773" r="42630" b="29087"/>
            <a:stretch/>
          </p:blipFill>
          <p:spPr>
            <a:xfrm rot="21374233">
              <a:off x="-1252560" y="4596848"/>
              <a:ext cx="790722" cy="1018469"/>
            </a:xfrm>
            <a:prstGeom prst="rect">
              <a:avLst/>
            </a:prstGeom>
          </p:spPr>
        </p:pic>
        <p:pic>
          <p:nvPicPr>
            <p:cNvPr id="2" name="Picture 1">
              <a:extLst>
                <a:ext uri="{FF2B5EF4-FFF2-40B4-BE49-F238E27FC236}">
                  <a16:creationId xmlns:a16="http://schemas.microsoft.com/office/drawing/2014/main" id="{6DB9A4A5-8224-4F35-833B-EBC754EDD89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214" b="66915" l="8633" r="87770">
                          <a14:foregroundMark x1="78058" y1="61194" x2="87770" y2="66915"/>
                          <a14:foregroundMark x1="83633" y1="64925" x2="83993" y2="64925"/>
                        </a14:backgroundRemoval>
                      </a14:imgEffect>
                    </a14:imgLayer>
                  </a14:imgProps>
                </a:ext>
              </a:extLst>
            </a:blip>
            <a:srcRect l="38513" t="11120" r="9831" b="29603"/>
            <a:stretch/>
          </p:blipFill>
          <p:spPr>
            <a:xfrm rot="19791170" flipH="1">
              <a:off x="-2815764" y="4635545"/>
              <a:ext cx="3061274" cy="2539911"/>
            </a:xfrm>
            <a:prstGeom prst="rect">
              <a:avLst/>
            </a:prstGeom>
          </p:spPr>
        </p:pic>
      </p:grpSp>
      <p:grpSp>
        <p:nvGrpSpPr>
          <p:cNvPr id="14" name="Group 13">
            <a:extLst>
              <a:ext uri="{FF2B5EF4-FFF2-40B4-BE49-F238E27FC236}">
                <a16:creationId xmlns:a16="http://schemas.microsoft.com/office/drawing/2014/main" id="{DD95A193-F849-4238-8CE5-CE23D26C8D68}"/>
              </a:ext>
            </a:extLst>
          </p:cNvPr>
          <p:cNvGrpSpPr/>
          <p:nvPr/>
        </p:nvGrpSpPr>
        <p:grpSpPr>
          <a:xfrm>
            <a:off x="-3200400" y="5105400"/>
            <a:ext cx="3061274" cy="2578608"/>
            <a:chOff x="-2815764" y="4596848"/>
            <a:chExt cx="3061274" cy="2578608"/>
          </a:xfrm>
        </p:grpSpPr>
        <p:pic>
          <p:nvPicPr>
            <p:cNvPr id="15" name="Picture 14">
              <a:extLst>
                <a:ext uri="{FF2B5EF4-FFF2-40B4-BE49-F238E27FC236}">
                  <a16:creationId xmlns:a16="http://schemas.microsoft.com/office/drawing/2014/main" id="{1C9657FB-2E13-4D3B-8B67-0FFF89582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60" b="91637" l="10000" r="90000">
                          <a14:foregroundMark x1="31200" y1="12811" x2="31200" y2="12811"/>
                          <a14:foregroundMark x1="31100" y1="12989" x2="38200" y2="49644"/>
                          <a14:foregroundMark x1="31000" y1="12456" x2="44900" y2="9786"/>
                          <a14:foregroundMark x1="44900" y1="9786" x2="46700" y2="32740"/>
                          <a14:foregroundMark x1="46700" y1="32740" x2="46800" y2="32918"/>
                          <a14:foregroundMark x1="41800" y1="5338" x2="30900" y2="12811"/>
                          <a14:foregroundMark x1="31000" y1="12633" x2="41600" y2="5516"/>
                          <a14:foregroundMark x1="37800" y1="66192" x2="36557" y2="85207"/>
                          <a14:foregroundMark x1="36668" y1="85215" x2="37200" y2="79537"/>
                          <a14:foregroundMark x1="39207" y1="90780" x2="38497" y2="91033"/>
                          <a14:foregroundMark x1="39800" y1="90569" x2="39611" y2="90636"/>
                          <a14:foregroundMark x1="44000" y1="89324" x2="49000" y2="90569"/>
                          <a14:backgroundMark x1="38100" y1="90214" x2="36500" y2="91459"/>
                          <a14:backgroundMark x1="35400" y1="87722" x2="40200" y2="88078"/>
                          <a14:backgroundMark x1="37700" y1="85943" x2="44000" y2="88434"/>
                        </a14:backgroundRemoval>
                      </a14:imgEffect>
                    </a14:imgLayer>
                  </a14:imgProps>
                </a:ext>
              </a:extLst>
            </a:blip>
            <a:srcRect l="27202" t="1773" r="42630" b="29087"/>
            <a:stretch/>
          </p:blipFill>
          <p:spPr>
            <a:xfrm rot="21374233">
              <a:off x="-1252560" y="4596848"/>
              <a:ext cx="790722" cy="1018469"/>
            </a:xfrm>
            <a:prstGeom prst="rect">
              <a:avLst/>
            </a:prstGeom>
          </p:spPr>
        </p:pic>
        <p:pic>
          <p:nvPicPr>
            <p:cNvPr id="16" name="Picture 15">
              <a:extLst>
                <a:ext uri="{FF2B5EF4-FFF2-40B4-BE49-F238E27FC236}">
                  <a16:creationId xmlns:a16="http://schemas.microsoft.com/office/drawing/2014/main" id="{BCB328EA-D637-494E-BA07-04A2649E4F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214" b="66915" l="8633" r="87770">
                          <a14:foregroundMark x1="78058" y1="61194" x2="87770" y2="66915"/>
                          <a14:foregroundMark x1="83633" y1="64925" x2="83993" y2="64925"/>
                        </a14:backgroundRemoval>
                      </a14:imgEffect>
                    </a14:imgLayer>
                  </a14:imgProps>
                </a:ext>
              </a:extLst>
            </a:blip>
            <a:srcRect l="38513" t="11120" r="9831" b="29603"/>
            <a:stretch/>
          </p:blipFill>
          <p:spPr>
            <a:xfrm rot="19791170" flipH="1">
              <a:off x="-2815764" y="4635545"/>
              <a:ext cx="3061274" cy="2539911"/>
            </a:xfrm>
            <a:prstGeom prst="rect">
              <a:avLst/>
            </a:prstGeom>
          </p:spPr>
        </p:pic>
      </p:grpSp>
      <p:sp>
        <p:nvSpPr>
          <p:cNvPr id="20" name="TextBox 19">
            <a:extLst>
              <a:ext uri="{FF2B5EF4-FFF2-40B4-BE49-F238E27FC236}">
                <a16:creationId xmlns:a16="http://schemas.microsoft.com/office/drawing/2014/main" id="{633DED09-8E59-4084-BF0A-860B82EB7B23}"/>
              </a:ext>
            </a:extLst>
          </p:cNvPr>
          <p:cNvSpPr txBox="1"/>
          <p:nvPr/>
        </p:nvSpPr>
        <p:spPr>
          <a:xfrm>
            <a:off x="374419" y="4547152"/>
            <a:ext cx="8395162" cy="1292662"/>
          </a:xfrm>
          <a:prstGeom prst="rect">
            <a:avLst/>
          </a:prstGeom>
          <a:noFill/>
        </p:spPr>
        <p:txBody>
          <a:bodyPr wrap="square">
            <a:spAutoFit/>
          </a:bodyPr>
          <a:lstStyle/>
          <a:p>
            <a:pPr marL="0" marR="0" lvl="2" indent="0" algn="ctr" defTabSz="914400" rtl="0" eaLnBrk="1" fontAlgn="auto" latinLnBrk="0" hangingPunct="1">
              <a:lnSpc>
                <a:spcPct val="100000"/>
              </a:lnSpc>
              <a:spcBef>
                <a:spcPct val="0"/>
              </a:spcBef>
              <a:spcAft>
                <a:spcPts val="0"/>
              </a:spcAft>
              <a:buClrTx/>
              <a:buSzTx/>
              <a:buFont typeface="Arial"/>
              <a:buNone/>
              <a:tabLst/>
              <a:defRPr/>
            </a:pPr>
            <a:r>
              <a:rPr kumimoji="0" lang="en-US" sz="2600" b="0" i="0" u="none" strike="noStrike" kern="1200" cap="none" spc="0" normalizeH="0" baseline="0" noProof="0" dirty="0">
                <a:ln>
                  <a:noFill/>
                </a:ln>
                <a:solidFill>
                  <a:srgbClr val="030503"/>
                </a:solidFill>
                <a:effectLst/>
                <a:uLnTx/>
                <a:uFillTx/>
                <a:latin typeface="+mn-lt"/>
                <a:ea typeface="+mn-ea"/>
                <a:cs typeface="+mn-cs"/>
              </a:rPr>
              <a:t>During their long dangerous journey, NASA wanted to ensure the crew will not get a food borne illness. NASA asked Pillsbury to develop the program and HACCP was born.</a:t>
            </a:r>
            <a:endParaRPr kumimoji="0" lang="en-US" sz="1800" b="0" i="0" u="none" strike="noStrike" kern="1200" cap="none" spc="0" normalizeH="0" baseline="0" noProof="0" dirty="0">
              <a:ln>
                <a:noFill/>
              </a:ln>
              <a:solidFill>
                <a:srgbClr val="170304"/>
              </a:solidFill>
              <a:effectLst/>
              <a:uLnTx/>
              <a:uFillTx/>
              <a:latin typeface="+mn-lt"/>
              <a:ea typeface="+mn-ea"/>
              <a:cs typeface="+mn-cs"/>
            </a:endParaRPr>
          </a:p>
        </p:txBody>
      </p:sp>
    </p:spTree>
    <p:extLst>
      <p:ext uri="{BB962C8B-B14F-4D97-AF65-F5344CB8AC3E}">
        <p14:creationId xmlns:p14="http://schemas.microsoft.com/office/powerpoint/2010/main" val="297636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7000"/>
                                  </p:stCondLst>
                                  <p:childTnLst>
                                    <p:animEffect transition="out" filter="fade">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par>
                          <p:cTn id="8" fill="hold">
                            <p:stCondLst>
                              <p:cond delay="7500"/>
                            </p:stCondLst>
                            <p:childTnLst>
                              <p:par>
                                <p:cTn id="9" presetID="44" presetClass="path" presetSubtype="0" decel="23000" fill="hold" nodeType="afterEffect">
                                  <p:stCondLst>
                                    <p:cond delay="0"/>
                                  </p:stCondLst>
                                  <p:childTnLst>
                                    <p:animMotion origin="layout" path="M -0.07413 0.02708 L 0.09705 -0.21112 C 0.1323 -0.26227 0.19237 -0.31922 0.26025 -0.36713 C 0.33733 -0.42176 0.40296 -0.45463 0.45504 -0.46482 L 0.69931 -0.52084 " pathEditMode="relative" rAng="19920000" ptsTypes="AAAAA">
                                      <p:cBhvr>
                                        <p:cTn id="10" dur="5000" fill="hold"/>
                                        <p:tgtEl>
                                          <p:spTgt spid="5"/>
                                        </p:tgtEl>
                                        <p:attrNameLst>
                                          <p:attrName>ppt_x</p:attrName>
                                          <p:attrName>ppt_y</p:attrName>
                                        </p:attrNameLst>
                                      </p:cBhvr>
                                      <p:rCtr x="36215" y="-33519"/>
                                    </p:animMotion>
                                  </p:childTnLst>
                                </p:cTn>
                              </p:par>
                              <p:par>
                                <p:cTn id="11" presetID="1" presetClass="entr" presetSubtype="0" fill="hold" grpId="0" nodeType="withEffect">
                                  <p:stCondLst>
                                    <p:cond delay="70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2500"/>
                            </p:stCondLst>
                            <p:childTnLst>
                              <p:par>
                                <p:cTn id="14" presetID="1" presetClass="exit" presetSubtype="0" fill="hold" nodeType="afterEffect">
                                  <p:stCondLst>
                                    <p:cond delay="0"/>
                                  </p:stCondLst>
                                  <p:childTnLst>
                                    <p:set>
                                      <p:cBhvr>
                                        <p:cTn id="15" dur="1" fill="hold">
                                          <p:stCondLst>
                                            <p:cond delay="0"/>
                                          </p:stCondLst>
                                        </p:cTn>
                                        <p:tgtEl>
                                          <p:spTgt spid="5"/>
                                        </p:tgtEl>
                                        <p:attrNameLst>
                                          <p:attrName>style.visibility</p:attrName>
                                        </p:attrNameLst>
                                      </p:cBhvr>
                                      <p:to>
                                        <p:strVal val="hidden"/>
                                      </p:to>
                                    </p:set>
                                  </p:childTnLst>
                                </p:cTn>
                              </p:par>
                            </p:childTnLst>
                          </p:cTn>
                        </p:par>
                        <p:par>
                          <p:cTn id="16" fill="hold">
                            <p:stCondLst>
                              <p:cond delay="12500"/>
                            </p:stCondLst>
                            <p:childTnLst>
                              <p:par>
                                <p:cTn id="17" presetID="44" presetClass="path" presetSubtype="0" accel="23000" decel="2000" fill="hold" nodeType="afterEffect">
                                  <p:stCondLst>
                                    <p:cond delay="0"/>
                                  </p:stCondLst>
                                  <p:childTnLst>
                                    <p:animMotion origin="layout" path="M 0.68264 -0.54306 L 0.85781 -0.65556 C 0.89462 -0.67986 0.95121 -0.70093 1.01128 -0.71505 C 1.07986 -0.73102 1.13472 -0.73611 1.17656 -0.72986 L 1.371 -0.7044 " pathEditMode="relative" rAng="21000000" ptsTypes="AAAAA">
                                      <p:cBhvr>
                                        <p:cTn id="18" dur="5000" fill="hold"/>
                                        <p:tgtEl>
                                          <p:spTgt spid="14"/>
                                        </p:tgtEl>
                                        <p:attrNameLst>
                                          <p:attrName>ppt_x</p:attrName>
                                          <p:attrName>ppt_y</p:attrName>
                                        </p:attrNameLst>
                                      </p:cBhvr>
                                      <p:rCtr x="33802" y="-1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91384" y="3657600"/>
            <a:ext cx="1752600" cy="1477328"/>
          </a:xfrm>
          <a:prstGeom prst="rect">
            <a:avLst/>
          </a:prstGeom>
          <a:noFill/>
        </p:spPr>
        <p:txBody>
          <a:bodyPr wrap="square" rtlCol="0">
            <a:spAutoFit/>
          </a:bodyPr>
          <a:lstStyle/>
          <a:p>
            <a:r>
              <a:rPr lang="en-US" dirty="0">
                <a:solidFill>
                  <a:schemeClr val="bg1"/>
                </a:solidFill>
              </a:rPr>
              <a:t>xxxxxxxxxxxxxxxxxxxxxxxxxxxxxxxxxxxxxxxxxxxxxxxxxxxxxxxxxxxxxxxxx</a:t>
            </a:r>
          </a:p>
        </p:txBody>
      </p:sp>
      <p:sp>
        <p:nvSpPr>
          <p:cNvPr id="2" name="Title 1"/>
          <p:cNvSpPr>
            <a:spLocks noGrp="1"/>
          </p:cNvSpPr>
          <p:nvPr>
            <p:ph type="title"/>
          </p:nvPr>
        </p:nvSpPr>
        <p:spPr>
          <a:xfrm>
            <a:off x="0" y="274320"/>
            <a:ext cx="9144000" cy="1143000"/>
          </a:xfrm>
          <a:solidFill>
            <a:srgbClr val="FDB827"/>
          </a:solidFill>
        </p:spPr>
        <p:txBody>
          <a:bodyPr>
            <a:normAutofit/>
          </a:bodyPr>
          <a:lstStyle/>
          <a:p>
            <a:pPr marL="457200" algn="l"/>
            <a:r>
              <a:rPr lang="en-US" sz="4000" b="1" dirty="0">
                <a:solidFill>
                  <a:srgbClr val="030503"/>
                </a:solidFill>
              </a:rPr>
              <a:t>Record Keeping Requirements</a:t>
            </a:r>
          </a:p>
        </p:txBody>
      </p:sp>
      <p:sp>
        <p:nvSpPr>
          <p:cNvPr id="7" name="Content Placeholder 6"/>
          <p:cNvSpPr>
            <a:spLocks noGrp="1"/>
          </p:cNvSpPr>
          <p:nvPr>
            <p:ph idx="1"/>
          </p:nvPr>
        </p:nvSpPr>
        <p:spPr>
          <a:xfrm>
            <a:off x="457200" y="1600200"/>
            <a:ext cx="4343764" cy="4525963"/>
          </a:xfrm>
        </p:spPr>
        <p:txBody>
          <a:bodyPr/>
          <a:lstStyle/>
          <a:p>
            <a:pPr marL="0" indent="0">
              <a:spcBef>
                <a:spcPts val="0"/>
              </a:spcBef>
              <a:spcAft>
                <a:spcPts val="600"/>
              </a:spcAft>
              <a:buNone/>
            </a:pPr>
            <a:r>
              <a:rPr lang="en-US" sz="2800" dirty="0">
                <a:solidFill>
                  <a:srgbClr val="030503"/>
                </a:solidFill>
              </a:rPr>
              <a:t>As required by the Food Services Division to meet both Federal and State laws, these records must be kept for three years plus current year. </a:t>
            </a:r>
          </a:p>
          <a:p>
            <a:pPr marL="0" indent="0">
              <a:spcBef>
                <a:spcPts val="0"/>
              </a:spcBef>
              <a:spcAft>
                <a:spcPts val="600"/>
              </a:spcAft>
              <a:buNone/>
            </a:pPr>
            <a:r>
              <a:rPr lang="en-US" sz="2800" dirty="0">
                <a:solidFill>
                  <a:srgbClr val="030503"/>
                </a:solidFill>
              </a:rPr>
              <a:t>Local agencies must verify all records during health  inspections. </a:t>
            </a:r>
          </a:p>
          <a:p>
            <a:pPr marL="0" indent="0">
              <a:buNone/>
            </a:pPr>
            <a:endParaRPr lang="en-US" sz="2800" dirty="0">
              <a:solidFill>
                <a:srgbClr val="030503"/>
              </a:solidFill>
            </a:endParaRPr>
          </a:p>
          <a:p>
            <a:pPr marL="0" indent="0">
              <a:buNone/>
            </a:pPr>
            <a:endParaRPr lang="en-US" sz="2800" dirty="0">
              <a:solidFill>
                <a:srgbClr val="030503"/>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50</a:t>
            </a:fld>
            <a:endParaRPr lang="en-US" dirty="0"/>
          </a:p>
        </p:txBody>
      </p:sp>
      <p:sp>
        <p:nvSpPr>
          <p:cNvPr id="6" name="Freeform: Shape 5">
            <a:extLst>
              <a:ext uri="{FF2B5EF4-FFF2-40B4-BE49-F238E27FC236}">
                <a16:creationId xmlns:a16="http://schemas.microsoft.com/office/drawing/2014/main" id="{2DC90011-C371-4133-9A79-D9F82625D03E}"/>
              </a:ext>
            </a:extLst>
          </p:cNvPr>
          <p:cNvSpPr/>
          <p:nvPr/>
        </p:nvSpPr>
        <p:spPr>
          <a:xfrm>
            <a:off x="5443656" y="2962825"/>
            <a:ext cx="1541405" cy="3125926"/>
          </a:xfrm>
          <a:custGeom>
            <a:avLst/>
            <a:gdLst>
              <a:gd name="connsiteX0" fmla="*/ 2714625 w 4686300"/>
              <a:gd name="connsiteY0" fmla="*/ 1638300 h 1638300"/>
              <a:gd name="connsiteX1" fmla="*/ 4686300 w 4686300"/>
              <a:gd name="connsiteY1" fmla="*/ 352425 h 1638300"/>
              <a:gd name="connsiteX2" fmla="*/ 2324100 w 4686300"/>
              <a:gd name="connsiteY2" fmla="*/ 0 h 1638300"/>
              <a:gd name="connsiteX3" fmla="*/ 0 w 4686300"/>
              <a:gd name="connsiteY3" fmla="*/ 1162050 h 1638300"/>
              <a:gd name="connsiteX4" fmla="*/ 2714625 w 4686300"/>
              <a:gd name="connsiteY4" fmla="*/ 1638300 h 1638300"/>
              <a:gd name="connsiteX0" fmla="*/ 352425 w 4686300"/>
              <a:gd name="connsiteY0" fmla="*/ 6353175 h 6353175"/>
              <a:gd name="connsiteX1" fmla="*/ 4686300 w 4686300"/>
              <a:gd name="connsiteY1" fmla="*/ 352425 h 6353175"/>
              <a:gd name="connsiteX2" fmla="*/ 2324100 w 4686300"/>
              <a:gd name="connsiteY2" fmla="*/ 0 h 6353175"/>
              <a:gd name="connsiteX3" fmla="*/ 0 w 4686300"/>
              <a:gd name="connsiteY3" fmla="*/ 1162050 h 6353175"/>
              <a:gd name="connsiteX4" fmla="*/ 352425 w 4686300"/>
              <a:gd name="connsiteY4" fmla="*/ 6353175 h 6353175"/>
              <a:gd name="connsiteX0" fmla="*/ 85725 w 4419600"/>
              <a:gd name="connsiteY0" fmla="*/ 6353175 h 6353175"/>
              <a:gd name="connsiteX1" fmla="*/ 4419600 w 4419600"/>
              <a:gd name="connsiteY1" fmla="*/ 352425 h 6353175"/>
              <a:gd name="connsiteX2" fmla="*/ 2057400 w 4419600"/>
              <a:gd name="connsiteY2" fmla="*/ 0 h 6353175"/>
              <a:gd name="connsiteX3" fmla="*/ 0 w 4419600"/>
              <a:gd name="connsiteY3" fmla="*/ 1247775 h 6353175"/>
              <a:gd name="connsiteX4" fmla="*/ 85725 w 4419600"/>
              <a:gd name="connsiteY4" fmla="*/ 6353175 h 6353175"/>
              <a:gd name="connsiteX0" fmla="*/ 0 w 4333875"/>
              <a:gd name="connsiteY0" fmla="*/ 6353175 h 6353175"/>
              <a:gd name="connsiteX1" fmla="*/ 4333875 w 4333875"/>
              <a:gd name="connsiteY1" fmla="*/ 352425 h 6353175"/>
              <a:gd name="connsiteX2" fmla="*/ 1971675 w 4333875"/>
              <a:gd name="connsiteY2" fmla="*/ 0 h 6353175"/>
              <a:gd name="connsiteX3" fmla="*/ 104775 w 4333875"/>
              <a:gd name="connsiteY3" fmla="*/ 1333500 h 6353175"/>
              <a:gd name="connsiteX4" fmla="*/ 0 w 4333875"/>
              <a:gd name="connsiteY4" fmla="*/ 6353175 h 6353175"/>
              <a:gd name="connsiteX0" fmla="*/ 0 w 4333875"/>
              <a:gd name="connsiteY0" fmla="*/ 6353175 h 6353175"/>
              <a:gd name="connsiteX1" fmla="*/ 4333875 w 4333875"/>
              <a:gd name="connsiteY1" fmla="*/ 352425 h 6353175"/>
              <a:gd name="connsiteX2" fmla="*/ 1971675 w 4333875"/>
              <a:gd name="connsiteY2" fmla="*/ 0 h 6353175"/>
              <a:gd name="connsiteX3" fmla="*/ 19050 w 4333875"/>
              <a:gd name="connsiteY3" fmla="*/ 1304925 h 6353175"/>
              <a:gd name="connsiteX4" fmla="*/ 0 w 4333875"/>
              <a:gd name="connsiteY4" fmla="*/ 6353175 h 6353175"/>
              <a:gd name="connsiteX0" fmla="*/ 0 w 1971675"/>
              <a:gd name="connsiteY0" fmla="*/ 6353175 h 6353175"/>
              <a:gd name="connsiteX1" fmla="*/ 1781175 w 1971675"/>
              <a:gd name="connsiteY1" fmla="*/ 4867275 h 6353175"/>
              <a:gd name="connsiteX2" fmla="*/ 1971675 w 1971675"/>
              <a:gd name="connsiteY2" fmla="*/ 0 h 6353175"/>
              <a:gd name="connsiteX3" fmla="*/ 19050 w 1971675"/>
              <a:gd name="connsiteY3" fmla="*/ 1304925 h 6353175"/>
              <a:gd name="connsiteX4" fmla="*/ 0 w 1971675"/>
              <a:gd name="connsiteY4" fmla="*/ 6353175 h 6353175"/>
              <a:gd name="connsiteX0" fmla="*/ 0 w 2743200"/>
              <a:gd name="connsiteY0" fmla="*/ 5048250 h 5048250"/>
              <a:gd name="connsiteX1" fmla="*/ 1781175 w 2743200"/>
              <a:gd name="connsiteY1" fmla="*/ 3562350 h 5048250"/>
              <a:gd name="connsiteX2" fmla="*/ 2743200 w 2743200"/>
              <a:gd name="connsiteY2" fmla="*/ 485775 h 5048250"/>
              <a:gd name="connsiteX3" fmla="*/ 19050 w 2743200"/>
              <a:gd name="connsiteY3" fmla="*/ 0 h 5048250"/>
              <a:gd name="connsiteX4" fmla="*/ 0 w 2743200"/>
              <a:gd name="connsiteY4" fmla="*/ 5048250 h 5048250"/>
              <a:gd name="connsiteX0" fmla="*/ 0 w 2743200"/>
              <a:gd name="connsiteY0" fmla="*/ 5048250 h 5524500"/>
              <a:gd name="connsiteX1" fmla="*/ 2714625 w 2743200"/>
              <a:gd name="connsiteY1" fmla="*/ 5524500 h 5524500"/>
              <a:gd name="connsiteX2" fmla="*/ 2743200 w 2743200"/>
              <a:gd name="connsiteY2" fmla="*/ 485775 h 5524500"/>
              <a:gd name="connsiteX3" fmla="*/ 19050 w 2743200"/>
              <a:gd name="connsiteY3" fmla="*/ 0 h 5524500"/>
              <a:gd name="connsiteX4" fmla="*/ 0 w 2743200"/>
              <a:gd name="connsiteY4" fmla="*/ 5048250 h 5524500"/>
              <a:gd name="connsiteX0" fmla="*/ 1019175 w 2724150"/>
              <a:gd name="connsiteY0" fmla="*/ 4391025 h 5524500"/>
              <a:gd name="connsiteX1" fmla="*/ 2695575 w 2724150"/>
              <a:gd name="connsiteY1" fmla="*/ 5524500 h 5524500"/>
              <a:gd name="connsiteX2" fmla="*/ 2724150 w 2724150"/>
              <a:gd name="connsiteY2" fmla="*/ 485775 h 5524500"/>
              <a:gd name="connsiteX3" fmla="*/ 0 w 2724150"/>
              <a:gd name="connsiteY3" fmla="*/ 0 h 5524500"/>
              <a:gd name="connsiteX4" fmla="*/ 1019175 w 2724150"/>
              <a:gd name="connsiteY4" fmla="*/ 4391025 h 5524500"/>
              <a:gd name="connsiteX0" fmla="*/ 238125 w 2724150"/>
              <a:gd name="connsiteY0" fmla="*/ 4657725 h 5524500"/>
              <a:gd name="connsiteX1" fmla="*/ 2695575 w 2724150"/>
              <a:gd name="connsiteY1" fmla="*/ 5524500 h 5524500"/>
              <a:gd name="connsiteX2" fmla="*/ 2724150 w 2724150"/>
              <a:gd name="connsiteY2" fmla="*/ 485775 h 5524500"/>
              <a:gd name="connsiteX3" fmla="*/ 0 w 2724150"/>
              <a:gd name="connsiteY3" fmla="*/ 0 h 5524500"/>
              <a:gd name="connsiteX4" fmla="*/ 238125 w 2724150"/>
              <a:gd name="connsiteY4" fmla="*/ 4657725 h 5524500"/>
              <a:gd name="connsiteX0" fmla="*/ 171450 w 2724150"/>
              <a:gd name="connsiteY0" fmla="*/ 4610100 h 5524500"/>
              <a:gd name="connsiteX1" fmla="*/ 2695575 w 2724150"/>
              <a:gd name="connsiteY1" fmla="*/ 5524500 h 5524500"/>
              <a:gd name="connsiteX2" fmla="*/ 2724150 w 2724150"/>
              <a:gd name="connsiteY2" fmla="*/ 485775 h 5524500"/>
              <a:gd name="connsiteX3" fmla="*/ 0 w 2724150"/>
              <a:gd name="connsiteY3" fmla="*/ 0 h 5524500"/>
              <a:gd name="connsiteX4" fmla="*/ 171450 w 2724150"/>
              <a:gd name="connsiteY4" fmla="*/ 4610100 h 552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150" h="5524500">
                <a:moveTo>
                  <a:pt x="171450" y="4610100"/>
                </a:moveTo>
                <a:lnTo>
                  <a:pt x="2695575" y="5524500"/>
                </a:lnTo>
                <a:lnTo>
                  <a:pt x="2724150" y="485775"/>
                </a:lnTo>
                <a:lnTo>
                  <a:pt x="0" y="0"/>
                </a:lnTo>
                <a:lnTo>
                  <a:pt x="171450" y="4610100"/>
                </a:lnTo>
                <a:close/>
              </a:path>
            </a:pathLst>
          </a:custGeom>
          <a:solidFill>
            <a:srgbClr val="748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FC0596B-87A2-4A6D-8DE9-AE18A8065C04}"/>
              </a:ext>
            </a:extLst>
          </p:cNvPr>
          <p:cNvGrpSpPr/>
          <p:nvPr/>
        </p:nvGrpSpPr>
        <p:grpSpPr>
          <a:xfrm>
            <a:off x="5681563" y="4846238"/>
            <a:ext cx="1094973" cy="986284"/>
            <a:chOff x="2934045" y="5017452"/>
            <a:chExt cx="1935163" cy="1743075"/>
          </a:xfrm>
        </p:grpSpPr>
        <p:sp>
          <p:nvSpPr>
            <p:cNvPr id="10" name="Freeform: Shape 9">
              <a:extLst>
                <a:ext uri="{FF2B5EF4-FFF2-40B4-BE49-F238E27FC236}">
                  <a16:creationId xmlns:a16="http://schemas.microsoft.com/office/drawing/2014/main" id="{D5C5EC15-5D6C-4567-B26E-4CFABFB8DA4C}"/>
                </a:ext>
              </a:extLst>
            </p:cNvPr>
            <p:cNvSpPr/>
            <p:nvPr/>
          </p:nvSpPr>
          <p:spPr>
            <a:xfrm>
              <a:off x="2934045" y="5017452"/>
              <a:ext cx="1935163" cy="1743075"/>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2005013 w 2157413"/>
                <a:gd name="connsiteY2" fmla="*/ 54133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1935163 w 2157413"/>
                <a:gd name="connsiteY2" fmla="*/ 608012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1976438 w 2157413"/>
                <a:gd name="connsiteY2" fmla="*/ 595312 h 1876425"/>
                <a:gd name="connsiteX3" fmla="*/ 0 w 2157413"/>
                <a:gd name="connsiteY3" fmla="*/ 0 h 1876425"/>
                <a:gd name="connsiteX4" fmla="*/ 28575 w 2157413"/>
                <a:gd name="connsiteY4" fmla="*/ 1338262 h 1876425"/>
                <a:gd name="connsiteX0" fmla="*/ 28575 w 1976438"/>
                <a:gd name="connsiteY0" fmla="*/ 1338262 h 1670050"/>
                <a:gd name="connsiteX1" fmla="*/ 1827213 w 1976438"/>
                <a:gd name="connsiteY1" fmla="*/ 1670050 h 1670050"/>
                <a:gd name="connsiteX2" fmla="*/ 1976438 w 1976438"/>
                <a:gd name="connsiteY2" fmla="*/ 595312 h 1670050"/>
                <a:gd name="connsiteX3" fmla="*/ 0 w 1976438"/>
                <a:gd name="connsiteY3" fmla="*/ 0 h 1670050"/>
                <a:gd name="connsiteX4" fmla="*/ 28575 w 1976438"/>
                <a:gd name="connsiteY4" fmla="*/ 1338262 h 1670050"/>
                <a:gd name="connsiteX0" fmla="*/ 28575 w 1976438"/>
                <a:gd name="connsiteY0" fmla="*/ 1338262 h 1793875"/>
                <a:gd name="connsiteX1" fmla="*/ 1947863 w 1976438"/>
                <a:gd name="connsiteY1" fmla="*/ 1793875 h 1793875"/>
                <a:gd name="connsiteX2" fmla="*/ 1976438 w 1976438"/>
                <a:gd name="connsiteY2" fmla="*/ 595312 h 1793875"/>
                <a:gd name="connsiteX3" fmla="*/ 0 w 1976438"/>
                <a:gd name="connsiteY3" fmla="*/ 0 h 1793875"/>
                <a:gd name="connsiteX4" fmla="*/ 28575 w 1976438"/>
                <a:gd name="connsiteY4" fmla="*/ 1338262 h 1793875"/>
                <a:gd name="connsiteX0" fmla="*/ 101600 w 1976438"/>
                <a:gd name="connsiteY0" fmla="*/ 1189037 h 1793875"/>
                <a:gd name="connsiteX1" fmla="*/ 1947863 w 1976438"/>
                <a:gd name="connsiteY1" fmla="*/ 1793875 h 1793875"/>
                <a:gd name="connsiteX2" fmla="*/ 1976438 w 1976438"/>
                <a:gd name="connsiteY2" fmla="*/ 595312 h 1793875"/>
                <a:gd name="connsiteX3" fmla="*/ 0 w 1976438"/>
                <a:gd name="connsiteY3" fmla="*/ 0 h 1793875"/>
                <a:gd name="connsiteX4" fmla="*/ 101600 w 1976438"/>
                <a:gd name="connsiteY4" fmla="*/ 1189037 h 1793875"/>
                <a:gd name="connsiteX0" fmla="*/ 79375 w 1976438"/>
                <a:gd name="connsiteY0" fmla="*/ 1166812 h 1793875"/>
                <a:gd name="connsiteX1" fmla="*/ 1947863 w 1976438"/>
                <a:gd name="connsiteY1" fmla="*/ 1793875 h 1793875"/>
                <a:gd name="connsiteX2" fmla="*/ 1976438 w 1976438"/>
                <a:gd name="connsiteY2" fmla="*/ 595312 h 1793875"/>
                <a:gd name="connsiteX3" fmla="*/ 0 w 1976438"/>
                <a:gd name="connsiteY3" fmla="*/ 0 h 1793875"/>
                <a:gd name="connsiteX4" fmla="*/ 79375 w 1976438"/>
                <a:gd name="connsiteY4" fmla="*/ 1166812 h 1793875"/>
                <a:gd name="connsiteX0" fmla="*/ 0 w 1897063"/>
                <a:gd name="connsiteY0" fmla="*/ 944562 h 1571625"/>
                <a:gd name="connsiteX1" fmla="*/ 1868488 w 1897063"/>
                <a:gd name="connsiteY1" fmla="*/ 1571625 h 1571625"/>
                <a:gd name="connsiteX2" fmla="*/ 1897063 w 1897063"/>
                <a:gd name="connsiteY2" fmla="*/ 373062 h 1571625"/>
                <a:gd name="connsiteX3" fmla="*/ 98425 w 1897063"/>
                <a:gd name="connsiteY3" fmla="*/ 0 h 1571625"/>
                <a:gd name="connsiteX4" fmla="*/ 0 w 1897063"/>
                <a:gd name="connsiteY4" fmla="*/ 944562 h 1571625"/>
                <a:gd name="connsiteX0" fmla="*/ 38100 w 1935163"/>
                <a:gd name="connsiteY0" fmla="*/ 1116012 h 1743075"/>
                <a:gd name="connsiteX1" fmla="*/ 1906588 w 1935163"/>
                <a:gd name="connsiteY1" fmla="*/ 1743075 h 1743075"/>
                <a:gd name="connsiteX2" fmla="*/ 1935163 w 1935163"/>
                <a:gd name="connsiteY2" fmla="*/ 544512 h 1743075"/>
                <a:gd name="connsiteX3" fmla="*/ 0 w 1935163"/>
                <a:gd name="connsiteY3" fmla="*/ 0 h 1743075"/>
                <a:gd name="connsiteX4" fmla="*/ 38100 w 1935163"/>
                <a:gd name="connsiteY4" fmla="*/ 1116012 h 1743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163" h="1743075">
                  <a:moveTo>
                    <a:pt x="38100" y="1116012"/>
                  </a:moveTo>
                  <a:lnTo>
                    <a:pt x="1906588" y="1743075"/>
                  </a:lnTo>
                  <a:lnTo>
                    <a:pt x="1935163" y="544512"/>
                  </a:lnTo>
                  <a:lnTo>
                    <a:pt x="0" y="0"/>
                  </a:lnTo>
                  <a:lnTo>
                    <a:pt x="38100" y="1116012"/>
                  </a:lnTo>
                  <a:close/>
                </a:path>
              </a:pathLst>
            </a:custGeom>
            <a:solidFill>
              <a:srgbClr val="A9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A97B04F1-FEE2-4E2E-AEA2-DF88D7695755}"/>
                </a:ext>
              </a:extLst>
            </p:cNvPr>
            <p:cNvGrpSpPr/>
            <p:nvPr/>
          </p:nvGrpSpPr>
          <p:grpSpPr>
            <a:xfrm>
              <a:off x="3299509" y="5256377"/>
              <a:ext cx="904882" cy="556896"/>
              <a:chOff x="1859448" y="3104357"/>
              <a:chExt cx="919471" cy="484188"/>
            </a:xfrm>
          </p:grpSpPr>
          <p:sp>
            <p:nvSpPr>
              <p:cNvPr id="12" name="Freeform: Shape 11">
                <a:extLst>
                  <a:ext uri="{FF2B5EF4-FFF2-40B4-BE49-F238E27FC236}">
                    <a16:creationId xmlns:a16="http://schemas.microsoft.com/office/drawing/2014/main" id="{20A880B9-CB82-4B19-BF29-5484C3421E3A}"/>
                  </a:ext>
                </a:extLst>
              </p:cNvPr>
              <p:cNvSpPr/>
              <p:nvPr/>
            </p:nvSpPr>
            <p:spPr>
              <a:xfrm>
                <a:off x="1859448" y="3104357"/>
                <a:ext cx="919471" cy="484188"/>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2109788 w 2157413"/>
                  <a:gd name="connsiteY2" fmla="*/ 1199225 h 1876425"/>
                  <a:gd name="connsiteX3" fmla="*/ 0 w 2157413"/>
                  <a:gd name="connsiteY3" fmla="*/ 0 h 1876425"/>
                  <a:gd name="connsiteX4" fmla="*/ 28575 w 2157413"/>
                  <a:gd name="connsiteY4" fmla="*/ 1338262 h 1876425"/>
                  <a:gd name="connsiteX0" fmla="*/ 28575 w 2135212"/>
                  <a:gd name="connsiteY0" fmla="*/ 1338262 h 2176082"/>
                  <a:gd name="connsiteX1" fmla="*/ 2135212 w 2135212"/>
                  <a:gd name="connsiteY1" fmla="*/ 2176082 h 2176082"/>
                  <a:gd name="connsiteX2" fmla="*/ 2109788 w 2135212"/>
                  <a:gd name="connsiteY2" fmla="*/ 1199225 h 2176082"/>
                  <a:gd name="connsiteX3" fmla="*/ 0 w 2135212"/>
                  <a:gd name="connsiteY3" fmla="*/ 0 h 2176082"/>
                  <a:gd name="connsiteX4" fmla="*/ 28575 w 2135212"/>
                  <a:gd name="connsiteY4" fmla="*/ 1338262 h 2176082"/>
                  <a:gd name="connsiteX0" fmla="*/ 28575 w 2143090"/>
                  <a:gd name="connsiteY0" fmla="*/ 1338262 h 2176082"/>
                  <a:gd name="connsiteX1" fmla="*/ 2135212 w 2143090"/>
                  <a:gd name="connsiteY1" fmla="*/ 2176082 h 2176082"/>
                  <a:gd name="connsiteX2" fmla="*/ 2143090 w 2143090"/>
                  <a:gd name="connsiteY2" fmla="*/ 878162 h 2176082"/>
                  <a:gd name="connsiteX3" fmla="*/ 0 w 2143090"/>
                  <a:gd name="connsiteY3" fmla="*/ 0 h 2176082"/>
                  <a:gd name="connsiteX4" fmla="*/ 28575 w 2143090"/>
                  <a:gd name="connsiteY4" fmla="*/ 1338262 h 2176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90" h="2176082">
                    <a:moveTo>
                      <a:pt x="28575" y="1338262"/>
                    </a:moveTo>
                    <a:lnTo>
                      <a:pt x="2135212" y="2176082"/>
                    </a:lnTo>
                    <a:lnTo>
                      <a:pt x="2143090" y="878162"/>
                    </a:lnTo>
                    <a:lnTo>
                      <a:pt x="0" y="0"/>
                    </a:lnTo>
                    <a:lnTo>
                      <a:pt x="28575" y="1338262"/>
                    </a:lnTo>
                    <a:close/>
                  </a:path>
                </a:pathLst>
              </a:cu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38E87BD-4661-4B39-944E-FD6C10F6F147}"/>
                  </a:ext>
                </a:extLst>
              </p:cNvPr>
              <p:cNvGrpSpPr/>
              <p:nvPr/>
            </p:nvGrpSpPr>
            <p:grpSpPr>
              <a:xfrm>
                <a:off x="1949541" y="3188492"/>
                <a:ext cx="744806" cy="299245"/>
                <a:chOff x="2238663" y="3548458"/>
                <a:chExt cx="744806" cy="299245"/>
              </a:xfrm>
            </p:grpSpPr>
            <p:sp>
              <p:nvSpPr>
                <p:cNvPr id="14" name="Freeform: Shape 13">
                  <a:extLst>
                    <a:ext uri="{FF2B5EF4-FFF2-40B4-BE49-F238E27FC236}">
                      <a16:creationId xmlns:a16="http://schemas.microsoft.com/office/drawing/2014/main" id="{E8F13CAB-E68B-4C8C-964E-DFF2B0C9E2C6}"/>
                    </a:ext>
                  </a:extLst>
                </p:cNvPr>
                <p:cNvSpPr/>
                <p:nvPr/>
              </p:nvSpPr>
              <p:spPr>
                <a:xfrm>
                  <a:off x="2238663" y="3548458"/>
                  <a:ext cx="744806" cy="299245"/>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2109788 w 2157413"/>
                    <a:gd name="connsiteY2" fmla="*/ 1199225 h 1876425"/>
                    <a:gd name="connsiteX3" fmla="*/ 0 w 2157413"/>
                    <a:gd name="connsiteY3" fmla="*/ 0 h 1876425"/>
                    <a:gd name="connsiteX4" fmla="*/ 28575 w 2157413"/>
                    <a:gd name="connsiteY4" fmla="*/ 1338262 h 1876425"/>
                    <a:gd name="connsiteX0" fmla="*/ 28575 w 2135212"/>
                    <a:gd name="connsiteY0" fmla="*/ 1338262 h 2176082"/>
                    <a:gd name="connsiteX1" fmla="*/ 2135212 w 2135212"/>
                    <a:gd name="connsiteY1" fmla="*/ 2176082 h 2176082"/>
                    <a:gd name="connsiteX2" fmla="*/ 2109788 w 2135212"/>
                    <a:gd name="connsiteY2" fmla="*/ 1199225 h 2176082"/>
                    <a:gd name="connsiteX3" fmla="*/ 0 w 2135212"/>
                    <a:gd name="connsiteY3" fmla="*/ 0 h 2176082"/>
                    <a:gd name="connsiteX4" fmla="*/ 28575 w 2135212"/>
                    <a:gd name="connsiteY4" fmla="*/ 1338262 h 2176082"/>
                    <a:gd name="connsiteX0" fmla="*/ 28575 w 2143090"/>
                    <a:gd name="connsiteY0" fmla="*/ 1338262 h 2176082"/>
                    <a:gd name="connsiteX1" fmla="*/ 2135212 w 2143090"/>
                    <a:gd name="connsiteY1" fmla="*/ 2176082 h 2176082"/>
                    <a:gd name="connsiteX2" fmla="*/ 2143090 w 2143090"/>
                    <a:gd name="connsiteY2" fmla="*/ 878162 h 2176082"/>
                    <a:gd name="connsiteX3" fmla="*/ 0 w 2143090"/>
                    <a:gd name="connsiteY3" fmla="*/ 0 h 2176082"/>
                    <a:gd name="connsiteX4" fmla="*/ 28575 w 2143090"/>
                    <a:gd name="connsiteY4" fmla="*/ 1338262 h 2176082"/>
                    <a:gd name="connsiteX0" fmla="*/ 28575 w 2199707"/>
                    <a:gd name="connsiteY0" fmla="*/ 1338262 h 2176082"/>
                    <a:gd name="connsiteX1" fmla="*/ 2135212 w 2199707"/>
                    <a:gd name="connsiteY1" fmla="*/ 2176082 h 2176082"/>
                    <a:gd name="connsiteX2" fmla="*/ 2199707 w 2199707"/>
                    <a:gd name="connsiteY2" fmla="*/ 878162 h 2176082"/>
                    <a:gd name="connsiteX3" fmla="*/ 0 w 2199707"/>
                    <a:gd name="connsiteY3" fmla="*/ 0 h 2176082"/>
                    <a:gd name="connsiteX4" fmla="*/ 28575 w 2199707"/>
                    <a:gd name="connsiteY4" fmla="*/ 1338262 h 2176082"/>
                    <a:gd name="connsiteX0" fmla="*/ 28575 w 2199707"/>
                    <a:gd name="connsiteY0" fmla="*/ 1338262 h 1640769"/>
                    <a:gd name="connsiteX1" fmla="*/ 2198908 w 2199707"/>
                    <a:gd name="connsiteY1" fmla="*/ 1640769 h 1640769"/>
                    <a:gd name="connsiteX2" fmla="*/ 2199707 w 2199707"/>
                    <a:gd name="connsiteY2" fmla="*/ 878162 h 1640769"/>
                    <a:gd name="connsiteX3" fmla="*/ 0 w 2199707"/>
                    <a:gd name="connsiteY3" fmla="*/ 0 h 1640769"/>
                    <a:gd name="connsiteX4" fmla="*/ 28575 w 2199707"/>
                    <a:gd name="connsiteY4" fmla="*/ 1338262 h 1640769"/>
                    <a:gd name="connsiteX0" fmla="*/ 141811 w 2199707"/>
                    <a:gd name="connsiteY0" fmla="*/ 685433 h 1640769"/>
                    <a:gd name="connsiteX1" fmla="*/ 2198908 w 2199707"/>
                    <a:gd name="connsiteY1" fmla="*/ 1640769 h 1640769"/>
                    <a:gd name="connsiteX2" fmla="*/ 2199707 w 2199707"/>
                    <a:gd name="connsiteY2" fmla="*/ 878162 h 1640769"/>
                    <a:gd name="connsiteX3" fmla="*/ 0 w 2199707"/>
                    <a:gd name="connsiteY3" fmla="*/ 0 h 1640769"/>
                    <a:gd name="connsiteX4" fmla="*/ 141811 w 2199707"/>
                    <a:gd name="connsiteY4" fmla="*/ 685433 h 1640769"/>
                    <a:gd name="connsiteX0" fmla="*/ 7344 w 2199707"/>
                    <a:gd name="connsiteY0" fmla="*/ 763769 h 1640769"/>
                    <a:gd name="connsiteX1" fmla="*/ 2198908 w 2199707"/>
                    <a:gd name="connsiteY1" fmla="*/ 1640769 h 1640769"/>
                    <a:gd name="connsiteX2" fmla="*/ 2199707 w 2199707"/>
                    <a:gd name="connsiteY2" fmla="*/ 878162 h 1640769"/>
                    <a:gd name="connsiteX3" fmla="*/ 0 w 2199707"/>
                    <a:gd name="connsiteY3" fmla="*/ 0 h 1640769"/>
                    <a:gd name="connsiteX4" fmla="*/ 7344 w 2199707"/>
                    <a:gd name="connsiteY4" fmla="*/ 763769 h 1640769"/>
                    <a:gd name="connsiteX0" fmla="*/ 0 w 2213595"/>
                    <a:gd name="connsiteY0" fmla="*/ 789885 h 1640769"/>
                    <a:gd name="connsiteX1" fmla="*/ 2212796 w 2213595"/>
                    <a:gd name="connsiteY1" fmla="*/ 1640769 h 1640769"/>
                    <a:gd name="connsiteX2" fmla="*/ 2213595 w 2213595"/>
                    <a:gd name="connsiteY2" fmla="*/ 878162 h 1640769"/>
                    <a:gd name="connsiteX3" fmla="*/ 13888 w 2213595"/>
                    <a:gd name="connsiteY3" fmla="*/ 0 h 1640769"/>
                    <a:gd name="connsiteX4" fmla="*/ 0 w 2213595"/>
                    <a:gd name="connsiteY4" fmla="*/ 789885 h 164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595" h="1640769">
                      <a:moveTo>
                        <a:pt x="0" y="789885"/>
                      </a:moveTo>
                      <a:lnTo>
                        <a:pt x="2212796" y="1640769"/>
                      </a:lnTo>
                      <a:cubicBezTo>
                        <a:pt x="2213062" y="1386567"/>
                        <a:pt x="2213329" y="1132364"/>
                        <a:pt x="2213595" y="878162"/>
                      </a:cubicBezTo>
                      <a:lnTo>
                        <a:pt x="13888" y="0"/>
                      </a:lnTo>
                      <a:lnTo>
                        <a:pt x="0" y="789885"/>
                      </a:lnTo>
                      <a:close/>
                    </a:path>
                  </a:pathLst>
                </a:cu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F497739A-EB52-49FC-9590-DD1C5B8E8129}"/>
                    </a:ext>
                  </a:extLst>
                </p:cNvPr>
                <p:cNvSpPr/>
                <p:nvPr/>
              </p:nvSpPr>
              <p:spPr>
                <a:xfrm>
                  <a:off x="2281527" y="3568697"/>
                  <a:ext cx="697181" cy="249239"/>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2109788 w 2157413"/>
                    <a:gd name="connsiteY2" fmla="*/ 1199225 h 1876425"/>
                    <a:gd name="connsiteX3" fmla="*/ 0 w 2157413"/>
                    <a:gd name="connsiteY3" fmla="*/ 0 h 1876425"/>
                    <a:gd name="connsiteX4" fmla="*/ 28575 w 2157413"/>
                    <a:gd name="connsiteY4" fmla="*/ 1338262 h 1876425"/>
                    <a:gd name="connsiteX0" fmla="*/ 28575 w 2135212"/>
                    <a:gd name="connsiteY0" fmla="*/ 1338262 h 2176082"/>
                    <a:gd name="connsiteX1" fmla="*/ 2135212 w 2135212"/>
                    <a:gd name="connsiteY1" fmla="*/ 2176082 h 2176082"/>
                    <a:gd name="connsiteX2" fmla="*/ 2109788 w 2135212"/>
                    <a:gd name="connsiteY2" fmla="*/ 1199225 h 2176082"/>
                    <a:gd name="connsiteX3" fmla="*/ 0 w 2135212"/>
                    <a:gd name="connsiteY3" fmla="*/ 0 h 2176082"/>
                    <a:gd name="connsiteX4" fmla="*/ 28575 w 2135212"/>
                    <a:gd name="connsiteY4" fmla="*/ 1338262 h 2176082"/>
                    <a:gd name="connsiteX0" fmla="*/ 28575 w 2143090"/>
                    <a:gd name="connsiteY0" fmla="*/ 1338262 h 2176082"/>
                    <a:gd name="connsiteX1" fmla="*/ 2135212 w 2143090"/>
                    <a:gd name="connsiteY1" fmla="*/ 2176082 h 2176082"/>
                    <a:gd name="connsiteX2" fmla="*/ 2143090 w 2143090"/>
                    <a:gd name="connsiteY2" fmla="*/ 878162 h 2176082"/>
                    <a:gd name="connsiteX3" fmla="*/ 0 w 2143090"/>
                    <a:gd name="connsiteY3" fmla="*/ 0 h 2176082"/>
                    <a:gd name="connsiteX4" fmla="*/ 28575 w 2143090"/>
                    <a:gd name="connsiteY4" fmla="*/ 1338262 h 2176082"/>
                    <a:gd name="connsiteX0" fmla="*/ 28575 w 2199707"/>
                    <a:gd name="connsiteY0" fmla="*/ 1338262 h 2176082"/>
                    <a:gd name="connsiteX1" fmla="*/ 2135212 w 2199707"/>
                    <a:gd name="connsiteY1" fmla="*/ 2176082 h 2176082"/>
                    <a:gd name="connsiteX2" fmla="*/ 2199707 w 2199707"/>
                    <a:gd name="connsiteY2" fmla="*/ 878162 h 2176082"/>
                    <a:gd name="connsiteX3" fmla="*/ 0 w 2199707"/>
                    <a:gd name="connsiteY3" fmla="*/ 0 h 2176082"/>
                    <a:gd name="connsiteX4" fmla="*/ 28575 w 2199707"/>
                    <a:gd name="connsiteY4" fmla="*/ 1338262 h 2176082"/>
                    <a:gd name="connsiteX0" fmla="*/ 28575 w 2199707"/>
                    <a:gd name="connsiteY0" fmla="*/ 1338262 h 1640769"/>
                    <a:gd name="connsiteX1" fmla="*/ 2198908 w 2199707"/>
                    <a:gd name="connsiteY1" fmla="*/ 1640769 h 1640769"/>
                    <a:gd name="connsiteX2" fmla="*/ 2199707 w 2199707"/>
                    <a:gd name="connsiteY2" fmla="*/ 878162 h 1640769"/>
                    <a:gd name="connsiteX3" fmla="*/ 0 w 2199707"/>
                    <a:gd name="connsiteY3" fmla="*/ 0 h 1640769"/>
                    <a:gd name="connsiteX4" fmla="*/ 28575 w 2199707"/>
                    <a:gd name="connsiteY4" fmla="*/ 1338262 h 1640769"/>
                    <a:gd name="connsiteX0" fmla="*/ 141811 w 2199707"/>
                    <a:gd name="connsiteY0" fmla="*/ 685433 h 1640769"/>
                    <a:gd name="connsiteX1" fmla="*/ 2198908 w 2199707"/>
                    <a:gd name="connsiteY1" fmla="*/ 1640769 h 1640769"/>
                    <a:gd name="connsiteX2" fmla="*/ 2199707 w 2199707"/>
                    <a:gd name="connsiteY2" fmla="*/ 878162 h 1640769"/>
                    <a:gd name="connsiteX3" fmla="*/ 0 w 2199707"/>
                    <a:gd name="connsiteY3" fmla="*/ 0 h 1640769"/>
                    <a:gd name="connsiteX4" fmla="*/ 141811 w 2199707"/>
                    <a:gd name="connsiteY4" fmla="*/ 685433 h 1640769"/>
                    <a:gd name="connsiteX0" fmla="*/ 7344 w 2199707"/>
                    <a:gd name="connsiteY0" fmla="*/ 763769 h 1640769"/>
                    <a:gd name="connsiteX1" fmla="*/ 2198908 w 2199707"/>
                    <a:gd name="connsiteY1" fmla="*/ 1640769 h 1640769"/>
                    <a:gd name="connsiteX2" fmla="*/ 2199707 w 2199707"/>
                    <a:gd name="connsiteY2" fmla="*/ 878162 h 1640769"/>
                    <a:gd name="connsiteX3" fmla="*/ 0 w 2199707"/>
                    <a:gd name="connsiteY3" fmla="*/ 0 h 1640769"/>
                    <a:gd name="connsiteX4" fmla="*/ 7344 w 2199707"/>
                    <a:gd name="connsiteY4" fmla="*/ 763769 h 1640769"/>
                    <a:gd name="connsiteX0" fmla="*/ 0 w 2213595"/>
                    <a:gd name="connsiteY0" fmla="*/ 789885 h 1640769"/>
                    <a:gd name="connsiteX1" fmla="*/ 2212796 w 2213595"/>
                    <a:gd name="connsiteY1" fmla="*/ 1640769 h 1640769"/>
                    <a:gd name="connsiteX2" fmla="*/ 2213595 w 2213595"/>
                    <a:gd name="connsiteY2" fmla="*/ 878162 h 1640769"/>
                    <a:gd name="connsiteX3" fmla="*/ 13888 w 2213595"/>
                    <a:gd name="connsiteY3" fmla="*/ 0 h 1640769"/>
                    <a:gd name="connsiteX4" fmla="*/ 0 w 2213595"/>
                    <a:gd name="connsiteY4" fmla="*/ 789885 h 1640769"/>
                    <a:gd name="connsiteX0" fmla="*/ 0 w 2212796"/>
                    <a:gd name="connsiteY0" fmla="*/ 789885 h 1640769"/>
                    <a:gd name="connsiteX1" fmla="*/ 2212796 w 2212796"/>
                    <a:gd name="connsiteY1" fmla="*/ 1640769 h 1640769"/>
                    <a:gd name="connsiteX2" fmla="*/ 1746500 w 2212796"/>
                    <a:gd name="connsiteY2" fmla="*/ 878162 h 1640769"/>
                    <a:gd name="connsiteX3" fmla="*/ 13888 w 2212796"/>
                    <a:gd name="connsiteY3" fmla="*/ 0 h 1640769"/>
                    <a:gd name="connsiteX4" fmla="*/ 0 w 2212796"/>
                    <a:gd name="connsiteY4" fmla="*/ 789885 h 1640769"/>
                    <a:gd name="connsiteX0" fmla="*/ 0 w 2212796"/>
                    <a:gd name="connsiteY0" fmla="*/ 789885 h 1640769"/>
                    <a:gd name="connsiteX1" fmla="*/ 2212796 w 2212796"/>
                    <a:gd name="connsiteY1" fmla="*/ 1640769 h 1640769"/>
                    <a:gd name="connsiteX2" fmla="*/ 2036667 w 2212796"/>
                    <a:gd name="connsiteY2" fmla="*/ 825936 h 1640769"/>
                    <a:gd name="connsiteX3" fmla="*/ 13888 w 2212796"/>
                    <a:gd name="connsiteY3" fmla="*/ 0 h 1640769"/>
                    <a:gd name="connsiteX4" fmla="*/ 0 w 2212796"/>
                    <a:gd name="connsiteY4" fmla="*/ 789885 h 1640769"/>
                    <a:gd name="connsiteX0" fmla="*/ 0 w 2092485"/>
                    <a:gd name="connsiteY0" fmla="*/ 789885 h 1510202"/>
                    <a:gd name="connsiteX1" fmla="*/ 2092485 w 2092485"/>
                    <a:gd name="connsiteY1" fmla="*/ 1510202 h 1510202"/>
                    <a:gd name="connsiteX2" fmla="*/ 2036667 w 2092485"/>
                    <a:gd name="connsiteY2" fmla="*/ 825936 h 1510202"/>
                    <a:gd name="connsiteX3" fmla="*/ 13888 w 2092485"/>
                    <a:gd name="connsiteY3" fmla="*/ 0 h 1510202"/>
                    <a:gd name="connsiteX4" fmla="*/ 0 w 2092485"/>
                    <a:gd name="connsiteY4" fmla="*/ 789885 h 1510202"/>
                    <a:gd name="connsiteX0" fmla="*/ 0 w 2036667"/>
                    <a:gd name="connsiteY0" fmla="*/ 789885 h 1588538"/>
                    <a:gd name="connsiteX1" fmla="*/ 2035868 w 2036667"/>
                    <a:gd name="connsiteY1" fmla="*/ 1588538 h 1588538"/>
                    <a:gd name="connsiteX2" fmla="*/ 2036667 w 2036667"/>
                    <a:gd name="connsiteY2" fmla="*/ 825936 h 1588538"/>
                    <a:gd name="connsiteX3" fmla="*/ 13888 w 2036667"/>
                    <a:gd name="connsiteY3" fmla="*/ 0 h 1588538"/>
                    <a:gd name="connsiteX4" fmla="*/ 0 w 2036667"/>
                    <a:gd name="connsiteY4" fmla="*/ 789885 h 1588538"/>
                    <a:gd name="connsiteX0" fmla="*/ 113503 w 2022779"/>
                    <a:gd name="connsiteY0" fmla="*/ 750720 h 1588538"/>
                    <a:gd name="connsiteX1" fmla="*/ 2021980 w 2022779"/>
                    <a:gd name="connsiteY1" fmla="*/ 1588538 h 1588538"/>
                    <a:gd name="connsiteX2" fmla="*/ 2022779 w 2022779"/>
                    <a:gd name="connsiteY2" fmla="*/ 825936 h 1588538"/>
                    <a:gd name="connsiteX3" fmla="*/ 0 w 2022779"/>
                    <a:gd name="connsiteY3" fmla="*/ 0 h 1588538"/>
                    <a:gd name="connsiteX4" fmla="*/ 113503 w 2022779"/>
                    <a:gd name="connsiteY4" fmla="*/ 750720 h 1588538"/>
                    <a:gd name="connsiteX0" fmla="*/ 0 w 2050820"/>
                    <a:gd name="connsiteY0" fmla="*/ 554872 h 1588538"/>
                    <a:gd name="connsiteX1" fmla="*/ 2050021 w 2050820"/>
                    <a:gd name="connsiteY1" fmla="*/ 1588538 h 1588538"/>
                    <a:gd name="connsiteX2" fmla="*/ 2050820 w 2050820"/>
                    <a:gd name="connsiteY2" fmla="*/ 825936 h 1588538"/>
                    <a:gd name="connsiteX3" fmla="*/ 28041 w 2050820"/>
                    <a:gd name="connsiteY3" fmla="*/ 0 h 1588538"/>
                    <a:gd name="connsiteX4" fmla="*/ 0 w 2050820"/>
                    <a:gd name="connsiteY4" fmla="*/ 554872 h 1588538"/>
                    <a:gd name="connsiteX0" fmla="*/ 0 w 2050820"/>
                    <a:gd name="connsiteY0" fmla="*/ 554872 h 1353524"/>
                    <a:gd name="connsiteX1" fmla="*/ 2050021 w 2050820"/>
                    <a:gd name="connsiteY1" fmla="*/ 1353524 h 1353524"/>
                    <a:gd name="connsiteX2" fmla="*/ 2050820 w 2050820"/>
                    <a:gd name="connsiteY2" fmla="*/ 825936 h 1353524"/>
                    <a:gd name="connsiteX3" fmla="*/ 28041 w 2050820"/>
                    <a:gd name="connsiteY3" fmla="*/ 0 h 1353524"/>
                    <a:gd name="connsiteX4" fmla="*/ 0 w 2050820"/>
                    <a:gd name="connsiteY4" fmla="*/ 554872 h 1353524"/>
                    <a:gd name="connsiteX0" fmla="*/ 0 w 2078329"/>
                    <a:gd name="connsiteY0" fmla="*/ 554872 h 1340469"/>
                    <a:gd name="connsiteX1" fmla="*/ 2078329 w 2078329"/>
                    <a:gd name="connsiteY1" fmla="*/ 1340469 h 1340469"/>
                    <a:gd name="connsiteX2" fmla="*/ 2050820 w 2078329"/>
                    <a:gd name="connsiteY2" fmla="*/ 825936 h 1340469"/>
                    <a:gd name="connsiteX3" fmla="*/ 28041 w 2078329"/>
                    <a:gd name="connsiteY3" fmla="*/ 0 h 1340469"/>
                    <a:gd name="connsiteX4" fmla="*/ 0 w 2078329"/>
                    <a:gd name="connsiteY4" fmla="*/ 554872 h 1340469"/>
                    <a:gd name="connsiteX0" fmla="*/ 0 w 2114517"/>
                    <a:gd name="connsiteY0" fmla="*/ 554872 h 1340469"/>
                    <a:gd name="connsiteX1" fmla="*/ 2078329 w 2114517"/>
                    <a:gd name="connsiteY1" fmla="*/ 1340469 h 1340469"/>
                    <a:gd name="connsiteX2" fmla="*/ 2114517 w 2114517"/>
                    <a:gd name="connsiteY2" fmla="*/ 865107 h 1340469"/>
                    <a:gd name="connsiteX3" fmla="*/ 28041 w 2114517"/>
                    <a:gd name="connsiteY3" fmla="*/ 0 h 1340469"/>
                    <a:gd name="connsiteX4" fmla="*/ 0 w 2114517"/>
                    <a:gd name="connsiteY4" fmla="*/ 554872 h 1340469"/>
                    <a:gd name="connsiteX0" fmla="*/ 0 w 2078335"/>
                    <a:gd name="connsiteY0" fmla="*/ 554872 h 1340469"/>
                    <a:gd name="connsiteX1" fmla="*/ 2078329 w 2078335"/>
                    <a:gd name="connsiteY1" fmla="*/ 1340469 h 1340469"/>
                    <a:gd name="connsiteX2" fmla="*/ 2072052 w 2078335"/>
                    <a:gd name="connsiteY2" fmla="*/ 812881 h 1340469"/>
                    <a:gd name="connsiteX3" fmla="*/ 28041 w 2078335"/>
                    <a:gd name="connsiteY3" fmla="*/ 0 h 1340469"/>
                    <a:gd name="connsiteX4" fmla="*/ 0 w 2078335"/>
                    <a:gd name="connsiteY4" fmla="*/ 554872 h 1340469"/>
                    <a:gd name="connsiteX0" fmla="*/ 0 w 2072052"/>
                    <a:gd name="connsiteY0" fmla="*/ 554872 h 1327414"/>
                    <a:gd name="connsiteX1" fmla="*/ 2064173 w 2072052"/>
                    <a:gd name="connsiteY1" fmla="*/ 1327414 h 1327414"/>
                    <a:gd name="connsiteX2" fmla="*/ 2072052 w 2072052"/>
                    <a:gd name="connsiteY2" fmla="*/ 812881 h 1327414"/>
                    <a:gd name="connsiteX3" fmla="*/ 28041 w 2072052"/>
                    <a:gd name="connsiteY3" fmla="*/ 0 h 1327414"/>
                    <a:gd name="connsiteX4" fmla="*/ 0 w 2072052"/>
                    <a:gd name="connsiteY4" fmla="*/ 554872 h 1327414"/>
                    <a:gd name="connsiteX0" fmla="*/ 0 w 2072052"/>
                    <a:gd name="connsiteY0" fmla="*/ 541817 h 1327414"/>
                    <a:gd name="connsiteX1" fmla="*/ 2064173 w 2072052"/>
                    <a:gd name="connsiteY1" fmla="*/ 1327414 h 1327414"/>
                    <a:gd name="connsiteX2" fmla="*/ 2072052 w 2072052"/>
                    <a:gd name="connsiteY2" fmla="*/ 812881 h 1327414"/>
                    <a:gd name="connsiteX3" fmla="*/ 28041 w 2072052"/>
                    <a:gd name="connsiteY3" fmla="*/ 0 h 1327414"/>
                    <a:gd name="connsiteX4" fmla="*/ 0 w 2072052"/>
                    <a:gd name="connsiteY4" fmla="*/ 541817 h 1327414"/>
                    <a:gd name="connsiteX0" fmla="*/ 0 w 2072052"/>
                    <a:gd name="connsiteY0" fmla="*/ 541817 h 1366585"/>
                    <a:gd name="connsiteX1" fmla="*/ 2064173 w 2072052"/>
                    <a:gd name="connsiteY1" fmla="*/ 1366585 h 1366585"/>
                    <a:gd name="connsiteX2" fmla="*/ 2072052 w 2072052"/>
                    <a:gd name="connsiteY2" fmla="*/ 812881 h 1366585"/>
                    <a:gd name="connsiteX3" fmla="*/ 28041 w 2072052"/>
                    <a:gd name="connsiteY3" fmla="*/ 0 h 1366585"/>
                    <a:gd name="connsiteX4" fmla="*/ 0 w 2072052"/>
                    <a:gd name="connsiteY4" fmla="*/ 541817 h 136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052" h="1366585">
                      <a:moveTo>
                        <a:pt x="0" y="541817"/>
                      </a:moveTo>
                      <a:lnTo>
                        <a:pt x="2064173" y="1366585"/>
                      </a:lnTo>
                      <a:cubicBezTo>
                        <a:pt x="2064439" y="1112383"/>
                        <a:pt x="2071786" y="1067083"/>
                        <a:pt x="2072052" y="812881"/>
                      </a:cubicBezTo>
                      <a:lnTo>
                        <a:pt x="28041" y="0"/>
                      </a:lnTo>
                      <a:lnTo>
                        <a:pt x="0" y="541817"/>
                      </a:lnTo>
                      <a:close/>
                    </a:path>
                  </a:pathLst>
                </a:cu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16" name="Group 15">
            <a:extLst>
              <a:ext uri="{FF2B5EF4-FFF2-40B4-BE49-F238E27FC236}">
                <a16:creationId xmlns:a16="http://schemas.microsoft.com/office/drawing/2014/main" id="{9DA0F0F1-CF5F-451E-AFAD-B5F0322CC038}"/>
              </a:ext>
            </a:extLst>
          </p:cNvPr>
          <p:cNvGrpSpPr/>
          <p:nvPr/>
        </p:nvGrpSpPr>
        <p:grpSpPr>
          <a:xfrm>
            <a:off x="5667634" y="4049900"/>
            <a:ext cx="1094973" cy="986284"/>
            <a:chOff x="2934045" y="5017452"/>
            <a:chExt cx="1935163" cy="1743075"/>
          </a:xfrm>
        </p:grpSpPr>
        <p:sp>
          <p:nvSpPr>
            <p:cNvPr id="17" name="Freeform: Shape 16">
              <a:extLst>
                <a:ext uri="{FF2B5EF4-FFF2-40B4-BE49-F238E27FC236}">
                  <a16:creationId xmlns:a16="http://schemas.microsoft.com/office/drawing/2014/main" id="{9A56AA8F-4952-4670-B3EB-9331E0316DF4}"/>
                </a:ext>
              </a:extLst>
            </p:cNvPr>
            <p:cNvSpPr/>
            <p:nvPr/>
          </p:nvSpPr>
          <p:spPr>
            <a:xfrm>
              <a:off x="2934045" y="5017452"/>
              <a:ext cx="1935163" cy="1743075"/>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2005013 w 2157413"/>
                <a:gd name="connsiteY2" fmla="*/ 54133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1935163 w 2157413"/>
                <a:gd name="connsiteY2" fmla="*/ 608012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1976438 w 2157413"/>
                <a:gd name="connsiteY2" fmla="*/ 595312 h 1876425"/>
                <a:gd name="connsiteX3" fmla="*/ 0 w 2157413"/>
                <a:gd name="connsiteY3" fmla="*/ 0 h 1876425"/>
                <a:gd name="connsiteX4" fmla="*/ 28575 w 2157413"/>
                <a:gd name="connsiteY4" fmla="*/ 1338262 h 1876425"/>
                <a:gd name="connsiteX0" fmla="*/ 28575 w 1976438"/>
                <a:gd name="connsiteY0" fmla="*/ 1338262 h 1670050"/>
                <a:gd name="connsiteX1" fmla="*/ 1827213 w 1976438"/>
                <a:gd name="connsiteY1" fmla="*/ 1670050 h 1670050"/>
                <a:gd name="connsiteX2" fmla="*/ 1976438 w 1976438"/>
                <a:gd name="connsiteY2" fmla="*/ 595312 h 1670050"/>
                <a:gd name="connsiteX3" fmla="*/ 0 w 1976438"/>
                <a:gd name="connsiteY3" fmla="*/ 0 h 1670050"/>
                <a:gd name="connsiteX4" fmla="*/ 28575 w 1976438"/>
                <a:gd name="connsiteY4" fmla="*/ 1338262 h 1670050"/>
                <a:gd name="connsiteX0" fmla="*/ 28575 w 1976438"/>
                <a:gd name="connsiteY0" fmla="*/ 1338262 h 1793875"/>
                <a:gd name="connsiteX1" fmla="*/ 1947863 w 1976438"/>
                <a:gd name="connsiteY1" fmla="*/ 1793875 h 1793875"/>
                <a:gd name="connsiteX2" fmla="*/ 1976438 w 1976438"/>
                <a:gd name="connsiteY2" fmla="*/ 595312 h 1793875"/>
                <a:gd name="connsiteX3" fmla="*/ 0 w 1976438"/>
                <a:gd name="connsiteY3" fmla="*/ 0 h 1793875"/>
                <a:gd name="connsiteX4" fmla="*/ 28575 w 1976438"/>
                <a:gd name="connsiteY4" fmla="*/ 1338262 h 1793875"/>
                <a:gd name="connsiteX0" fmla="*/ 101600 w 1976438"/>
                <a:gd name="connsiteY0" fmla="*/ 1189037 h 1793875"/>
                <a:gd name="connsiteX1" fmla="*/ 1947863 w 1976438"/>
                <a:gd name="connsiteY1" fmla="*/ 1793875 h 1793875"/>
                <a:gd name="connsiteX2" fmla="*/ 1976438 w 1976438"/>
                <a:gd name="connsiteY2" fmla="*/ 595312 h 1793875"/>
                <a:gd name="connsiteX3" fmla="*/ 0 w 1976438"/>
                <a:gd name="connsiteY3" fmla="*/ 0 h 1793875"/>
                <a:gd name="connsiteX4" fmla="*/ 101600 w 1976438"/>
                <a:gd name="connsiteY4" fmla="*/ 1189037 h 1793875"/>
                <a:gd name="connsiteX0" fmla="*/ 79375 w 1976438"/>
                <a:gd name="connsiteY0" fmla="*/ 1166812 h 1793875"/>
                <a:gd name="connsiteX1" fmla="*/ 1947863 w 1976438"/>
                <a:gd name="connsiteY1" fmla="*/ 1793875 h 1793875"/>
                <a:gd name="connsiteX2" fmla="*/ 1976438 w 1976438"/>
                <a:gd name="connsiteY2" fmla="*/ 595312 h 1793875"/>
                <a:gd name="connsiteX3" fmla="*/ 0 w 1976438"/>
                <a:gd name="connsiteY3" fmla="*/ 0 h 1793875"/>
                <a:gd name="connsiteX4" fmla="*/ 79375 w 1976438"/>
                <a:gd name="connsiteY4" fmla="*/ 1166812 h 1793875"/>
                <a:gd name="connsiteX0" fmla="*/ 0 w 1897063"/>
                <a:gd name="connsiteY0" fmla="*/ 944562 h 1571625"/>
                <a:gd name="connsiteX1" fmla="*/ 1868488 w 1897063"/>
                <a:gd name="connsiteY1" fmla="*/ 1571625 h 1571625"/>
                <a:gd name="connsiteX2" fmla="*/ 1897063 w 1897063"/>
                <a:gd name="connsiteY2" fmla="*/ 373062 h 1571625"/>
                <a:gd name="connsiteX3" fmla="*/ 98425 w 1897063"/>
                <a:gd name="connsiteY3" fmla="*/ 0 h 1571625"/>
                <a:gd name="connsiteX4" fmla="*/ 0 w 1897063"/>
                <a:gd name="connsiteY4" fmla="*/ 944562 h 1571625"/>
                <a:gd name="connsiteX0" fmla="*/ 38100 w 1935163"/>
                <a:gd name="connsiteY0" fmla="*/ 1116012 h 1743075"/>
                <a:gd name="connsiteX1" fmla="*/ 1906588 w 1935163"/>
                <a:gd name="connsiteY1" fmla="*/ 1743075 h 1743075"/>
                <a:gd name="connsiteX2" fmla="*/ 1935163 w 1935163"/>
                <a:gd name="connsiteY2" fmla="*/ 544512 h 1743075"/>
                <a:gd name="connsiteX3" fmla="*/ 0 w 1935163"/>
                <a:gd name="connsiteY3" fmla="*/ 0 h 1743075"/>
                <a:gd name="connsiteX4" fmla="*/ 38100 w 1935163"/>
                <a:gd name="connsiteY4" fmla="*/ 1116012 h 1743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5163" h="1743075">
                  <a:moveTo>
                    <a:pt x="38100" y="1116012"/>
                  </a:moveTo>
                  <a:lnTo>
                    <a:pt x="1906588" y="1743075"/>
                  </a:lnTo>
                  <a:lnTo>
                    <a:pt x="1935163" y="544512"/>
                  </a:lnTo>
                  <a:lnTo>
                    <a:pt x="0" y="0"/>
                  </a:lnTo>
                  <a:lnTo>
                    <a:pt x="38100" y="1116012"/>
                  </a:lnTo>
                  <a:close/>
                </a:path>
              </a:pathLst>
            </a:custGeom>
            <a:solidFill>
              <a:srgbClr val="A9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A2DF28A-E476-4144-AB8F-BB3159347898}"/>
                </a:ext>
              </a:extLst>
            </p:cNvPr>
            <p:cNvGrpSpPr/>
            <p:nvPr/>
          </p:nvGrpSpPr>
          <p:grpSpPr>
            <a:xfrm>
              <a:off x="3299509" y="5256377"/>
              <a:ext cx="904882" cy="556896"/>
              <a:chOff x="1859448" y="3104357"/>
              <a:chExt cx="919471" cy="484188"/>
            </a:xfrm>
          </p:grpSpPr>
          <p:sp>
            <p:nvSpPr>
              <p:cNvPr id="19" name="Freeform: Shape 18">
                <a:extLst>
                  <a:ext uri="{FF2B5EF4-FFF2-40B4-BE49-F238E27FC236}">
                    <a16:creationId xmlns:a16="http://schemas.microsoft.com/office/drawing/2014/main" id="{C1A49C5C-4A04-4A64-A142-91AB7BDB2271}"/>
                  </a:ext>
                </a:extLst>
              </p:cNvPr>
              <p:cNvSpPr/>
              <p:nvPr/>
            </p:nvSpPr>
            <p:spPr>
              <a:xfrm>
                <a:off x="1859448" y="3104357"/>
                <a:ext cx="919471" cy="484188"/>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2109788 w 2157413"/>
                  <a:gd name="connsiteY2" fmla="*/ 1199225 h 1876425"/>
                  <a:gd name="connsiteX3" fmla="*/ 0 w 2157413"/>
                  <a:gd name="connsiteY3" fmla="*/ 0 h 1876425"/>
                  <a:gd name="connsiteX4" fmla="*/ 28575 w 2157413"/>
                  <a:gd name="connsiteY4" fmla="*/ 1338262 h 1876425"/>
                  <a:gd name="connsiteX0" fmla="*/ 28575 w 2135212"/>
                  <a:gd name="connsiteY0" fmla="*/ 1338262 h 2176082"/>
                  <a:gd name="connsiteX1" fmla="*/ 2135212 w 2135212"/>
                  <a:gd name="connsiteY1" fmla="*/ 2176082 h 2176082"/>
                  <a:gd name="connsiteX2" fmla="*/ 2109788 w 2135212"/>
                  <a:gd name="connsiteY2" fmla="*/ 1199225 h 2176082"/>
                  <a:gd name="connsiteX3" fmla="*/ 0 w 2135212"/>
                  <a:gd name="connsiteY3" fmla="*/ 0 h 2176082"/>
                  <a:gd name="connsiteX4" fmla="*/ 28575 w 2135212"/>
                  <a:gd name="connsiteY4" fmla="*/ 1338262 h 2176082"/>
                  <a:gd name="connsiteX0" fmla="*/ 28575 w 2143090"/>
                  <a:gd name="connsiteY0" fmla="*/ 1338262 h 2176082"/>
                  <a:gd name="connsiteX1" fmla="*/ 2135212 w 2143090"/>
                  <a:gd name="connsiteY1" fmla="*/ 2176082 h 2176082"/>
                  <a:gd name="connsiteX2" fmla="*/ 2143090 w 2143090"/>
                  <a:gd name="connsiteY2" fmla="*/ 878162 h 2176082"/>
                  <a:gd name="connsiteX3" fmla="*/ 0 w 2143090"/>
                  <a:gd name="connsiteY3" fmla="*/ 0 h 2176082"/>
                  <a:gd name="connsiteX4" fmla="*/ 28575 w 2143090"/>
                  <a:gd name="connsiteY4" fmla="*/ 1338262 h 2176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90" h="2176082">
                    <a:moveTo>
                      <a:pt x="28575" y="1338262"/>
                    </a:moveTo>
                    <a:lnTo>
                      <a:pt x="2135212" y="2176082"/>
                    </a:lnTo>
                    <a:lnTo>
                      <a:pt x="2143090" y="878162"/>
                    </a:lnTo>
                    <a:lnTo>
                      <a:pt x="0" y="0"/>
                    </a:lnTo>
                    <a:lnTo>
                      <a:pt x="28575" y="1338262"/>
                    </a:lnTo>
                    <a:close/>
                  </a:path>
                </a:pathLst>
              </a:cu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90AA3200-1359-4D9E-BCAF-8076B1F97E91}"/>
                  </a:ext>
                </a:extLst>
              </p:cNvPr>
              <p:cNvGrpSpPr/>
              <p:nvPr/>
            </p:nvGrpSpPr>
            <p:grpSpPr>
              <a:xfrm>
                <a:off x="1949541" y="3188492"/>
                <a:ext cx="744806" cy="299245"/>
                <a:chOff x="2238663" y="3548458"/>
                <a:chExt cx="744806" cy="299245"/>
              </a:xfrm>
            </p:grpSpPr>
            <p:sp>
              <p:nvSpPr>
                <p:cNvPr id="21" name="Freeform: Shape 20">
                  <a:extLst>
                    <a:ext uri="{FF2B5EF4-FFF2-40B4-BE49-F238E27FC236}">
                      <a16:creationId xmlns:a16="http://schemas.microsoft.com/office/drawing/2014/main" id="{14D207E3-3320-4F11-A06C-6C01EDD2ADAC}"/>
                    </a:ext>
                  </a:extLst>
                </p:cNvPr>
                <p:cNvSpPr/>
                <p:nvPr/>
              </p:nvSpPr>
              <p:spPr>
                <a:xfrm>
                  <a:off x="2238663" y="3548458"/>
                  <a:ext cx="744806" cy="299245"/>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2109788 w 2157413"/>
                    <a:gd name="connsiteY2" fmla="*/ 1199225 h 1876425"/>
                    <a:gd name="connsiteX3" fmla="*/ 0 w 2157413"/>
                    <a:gd name="connsiteY3" fmla="*/ 0 h 1876425"/>
                    <a:gd name="connsiteX4" fmla="*/ 28575 w 2157413"/>
                    <a:gd name="connsiteY4" fmla="*/ 1338262 h 1876425"/>
                    <a:gd name="connsiteX0" fmla="*/ 28575 w 2135212"/>
                    <a:gd name="connsiteY0" fmla="*/ 1338262 h 2176082"/>
                    <a:gd name="connsiteX1" fmla="*/ 2135212 w 2135212"/>
                    <a:gd name="connsiteY1" fmla="*/ 2176082 h 2176082"/>
                    <a:gd name="connsiteX2" fmla="*/ 2109788 w 2135212"/>
                    <a:gd name="connsiteY2" fmla="*/ 1199225 h 2176082"/>
                    <a:gd name="connsiteX3" fmla="*/ 0 w 2135212"/>
                    <a:gd name="connsiteY3" fmla="*/ 0 h 2176082"/>
                    <a:gd name="connsiteX4" fmla="*/ 28575 w 2135212"/>
                    <a:gd name="connsiteY4" fmla="*/ 1338262 h 2176082"/>
                    <a:gd name="connsiteX0" fmla="*/ 28575 w 2143090"/>
                    <a:gd name="connsiteY0" fmla="*/ 1338262 h 2176082"/>
                    <a:gd name="connsiteX1" fmla="*/ 2135212 w 2143090"/>
                    <a:gd name="connsiteY1" fmla="*/ 2176082 h 2176082"/>
                    <a:gd name="connsiteX2" fmla="*/ 2143090 w 2143090"/>
                    <a:gd name="connsiteY2" fmla="*/ 878162 h 2176082"/>
                    <a:gd name="connsiteX3" fmla="*/ 0 w 2143090"/>
                    <a:gd name="connsiteY3" fmla="*/ 0 h 2176082"/>
                    <a:gd name="connsiteX4" fmla="*/ 28575 w 2143090"/>
                    <a:gd name="connsiteY4" fmla="*/ 1338262 h 2176082"/>
                    <a:gd name="connsiteX0" fmla="*/ 28575 w 2199707"/>
                    <a:gd name="connsiteY0" fmla="*/ 1338262 h 2176082"/>
                    <a:gd name="connsiteX1" fmla="*/ 2135212 w 2199707"/>
                    <a:gd name="connsiteY1" fmla="*/ 2176082 h 2176082"/>
                    <a:gd name="connsiteX2" fmla="*/ 2199707 w 2199707"/>
                    <a:gd name="connsiteY2" fmla="*/ 878162 h 2176082"/>
                    <a:gd name="connsiteX3" fmla="*/ 0 w 2199707"/>
                    <a:gd name="connsiteY3" fmla="*/ 0 h 2176082"/>
                    <a:gd name="connsiteX4" fmla="*/ 28575 w 2199707"/>
                    <a:gd name="connsiteY4" fmla="*/ 1338262 h 2176082"/>
                    <a:gd name="connsiteX0" fmla="*/ 28575 w 2199707"/>
                    <a:gd name="connsiteY0" fmla="*/ 1338262 h 1640769"/>
                    <a:gd name="connsiteX1" fmla="*/ 2198908 w 2199707"/>
                    <a:gd name="connsiteY1" fmla="*/ 1640769 h 1640769"/>
                    <a:gd name="connsiteX2" fmla="*/ 2199707 w 2199707"/>
                    <a:gd name="connsiteY2" fmla="*/ 878162 h 1640769"/>
                    <a:gd name="connsiteX3" fmla="*/ 0 w 2199707"/>
                    <a:gd name="connsiteY3" fmla="*/ 0 h 1640769"/>
                    <a:gd name="connsiteX4" fmla="*/ 28575 w 2199707"/>
                    <a:gd name="connsiteY4" fmla="*/ 1338262 h 1640769"/>
                    <a:gd name="connsiteX0" fmla="*/ 141811 w 2199707"/>
                    <a:gd name="connsiteY0" fmla="*/ 685433 h 1640769"/>
                    <a:gd name="connsiteX1" fmla="*/ 2198908 w 2199707"/>
                    <a:gd name="connsiteY1" fmla="*/ 1640769 h 1640769"/>
                    <a:gd name="connsiteX2" fmla="*/ 2199707 w 2199707"/>
                    <a:gd name="connsiteY2" fmla="*/ 878162 h 1640769"/>
                    <a:gd name="connsiteX3" fmla="*/ 0 w 2199707"/>
                    <a:gd name="connsiteY3" fmla="*/ 0 h 1640769"/>
                    <a:gd name="connsiteX4" fmla="*/ 141811 w 2199707"/>
                    <a:gd name="connsiteY4" fmla="*/ 685433 h 1640769"/>
                    <a:gd name="connsiteX0" fmla="*/ 7344 w 2199707"/>
                    <a:gd name="connsiteY0" fmla="*/ 763769 h 1640769"/>
                    <a:gd name="connsiteX1" fmla="*/ 2198908 w 2199707"/>
                    <a:gd name="connsiteY1" fmla="*/ 1640769 h 1640769"/>
                    <a:gd name="connsiteX2" fmla="*/ 2199707 w 2199707"/>
                    <a:gd name="connsiteY2" fmla="*/ 878162 h 1640769"/>
                    <a:gd name="connsiteX3" fmla="*/ 0 w 2199707"/>
                    <a:gd name="connsiteY3" fmla="*/ 0 h 1640769"/>
                    <a:gd name="connsiteX4" fmla="*/ 7344 w 2199707"/>
                    <a:gd name="connsiteY4" fmla="*/ 763769 h 1640769"/>
                    <a:gd name="connsiteX0" fmla="*/ 0 w 2213595"/>
                    <a:gd name="connsiteY0" fmla="*/ 789885 h 1640769"/>
                    <a:gd name="connsiteX1" fmla="*/ 2212796 w 2213595"/>
                    <a:gd name="connsiteY1" fmla="*/ 1640769 h 1640769"/>
                    <a:gd name="connsiteX2" fmla="*/ 2213595 w 2213595"/>
                    <a:gd name="connsiteY2" fmla="*/ 878162 h 1640769"/>
                    <a:gd name="connsiteX3" fmla="*/ 13888 w 2213595"/>
                    <a:gd name="connsiteY3" fmla="*/ 0 h 1640769"/>
                    <a:gd name="connsiteX4" fmla="*/ 0 w 2213595"/>
                    <a:gd name="connsiteY4" fmla="*/ 789885 h 164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595" h="1640769">
                      <a:moveTo>
                        <a:pt x="0" y="789885"/>
                      </a:moveTo>
                      <a:lnTo>
                        <a:pt x="2212796" y="1640769"/>
                      </a:lnTo>
                      <a:cubicBezTo>
                        <a:pt x="2213062" y="1386567"/>
                        <a:pt x="2213329" y="1132364"/>
                        <a:pt x="2213595" y="878162"/>
                      </a:cubicBezTo>
                      <a:lnTo>
                        <a:pt x="13888" y="0"/>
                      </a:lnTo>
                      <a:lnTo>
                        <a:pt x="0" y="789885"/>
                      </a:lnTo>
                      <a:close/>
                    </a:path>
                  </a:pathLst>
                </a:cu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92D299C1-A47F-4833-A2FA-823718A275AA}"/>
                    </a:ext>
                  </a:extLst>
                </p:cNvPr>
                <p:cNvSpPr/>
                <p:nvPr/>
              </p:nvSpPr>
              <p:spPr>
                <a:xfrm>
                  <a:off x="2281527" y="3568697"/>
                  <a:ext cx="697181" cy="249239"/>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2109788 w 2157413"/>
                    <a:gd name="connsiteY2" fmla="*/ 1199225 h 1876425"/>
                    <a:gd name="connsiteX3" fmla="*/ 0 w 2157413"/>
                    <a:gd name="connsiteY3" fmla="*/ 0 h 1876425"/>
                    <a:gd name="connsiteX4" fmla="*/ 28575 w 2157413"/>
                    <a:gd name="connsiteY4" fmla="*/ 1338262 h 1876425"/>
                    <a:gd name="connsiteX0" fmla="*/ 28575 w 2135212"/>
                    <a:gd name="connsiteY0" fmla="*/ 1338262 h 2176082"/>
                    <a:gd name="connsiteX1" fmla="*/ 2135212 w 2135212"/>
                    <a:gd name="connsiteY1" fmla="*/ 2176082 h 2176082"/>
                    <a:gd name="connsiteX2" fmla="*/ 2109788 w 2135212"/>
                    <a:gd name="connsiteY2" fmla="*/ 1199225 h 2176082"/>
                    <a:gd name="connsiteX3" fmla="*/ 0 w 2135212"/>
                    <a:gd name="connsiteY3" fmla="*/ 0 h 2176082"/>
                    <a:gd name="connsiteX4" fmla="*/ 28575 w 2135212"/>
                    <a:gd name="connsiteY4" fmla="*/ 1338262 h 2176082"/>
                    <a:gd name="connsiteX0" fmla="*/ 28575 w 2143090"/>
                    <a:gd name="connsiteY0" fmla="*/ 1338262 h 2176082"/>
                    <a:gd name="connsiteX1" fmla="*/ 2135212 w 2143090"/>
                    <a:gd name="connsiteY1" fmla="*/ 2176082 h 2176082"/>
                    <a:gd name="connsiteX2" fmla="*/ 2143090 w 2143090"/>
                    <a:gd name="connsiteY2" fmla="*/ 878162 h 2176082"/>
                    <a:gd name="connsiteX3" fmla="*/ 0 w 2143090"/>
                    <a:gd name="connsiteY3" fmla="*/ 0 h 2176082"/>
                    <a:gd name="connsiteX4" fmla="*/ 28575 w 2143090"/>
                    <a:gd name="connsiteY4" fmla="*/ 1338262 h 2176082"/>
                    <a:gd name="connsiteX0" fmla="*/ 28575 w 2199707"/>
                    <a:gd name="connsiteY0" fmla="*/ 1338262 h 2176082"/>
                    <a:gd name="connsiteX1" fmla="*/ 2135212 w 2199707"/>
                    <a:gd name="connsiteY1" fmla="*/ 2176082 h 2176082"/>
                    <a:gd name="connsiteX2" fmla="*/ 2199707 w 2199707"/>
                    <a:gd name="connsiteY2" fmla="*/ 878162 h 2176082"/>
                    <a:gd name="connsiteX3" fmla="*/ 0 w 2199707"/>
                    <a:gd name="connsiteY3" fmla="*/ 0 h 2176082"/>
                    <a:gd name="connsiteX4" fmla="*/ 28575 w 2199707"/>
                    <a:gd name="connsiteY4" fmla="*/ 1338262 h 2176082"/>
                    <a:gd name="connsiteX0" fmla="*/ 28575 w 2199707"/>
                    <a:gd name="connsiteY0" fmla="*/ 1338262 h 1640769"/>
                    <a:gd name="connsiteX1" fmla="*/ 2198908 w 2199707"/>
                    <a:gd name="connsiteY1" fmla="*/ 1640769 h 1640769"/>
                    <a:gd name="connsiteX2" fmla="*/ 2199707 w 2199707"/>
                    <a:gd name="connsiteY2" fmla="*/ 878162 h 1640769"/>
                    <a:gd name="connsiteX3" fmla="*/ 0 w 2199707"/>
                    <a:gd name="connsiteY3" fmla="*/ 0 h 1640769"/>
                    <a:gd name="connsiteX4" fmla="*/ 28575 w 2199707"/>
                    <a:gd name="connsiteY4" fmla="*/ 1338262 h 1640769"/>
                    <a:gd name="connsiteX0" fmla="*/ 141811 w 2199707"/>
                    <a:gd name="connsiteY0" fmla="*/ 685433 h 1640769"/>
                    <a:gd name="connsiteX1" fmla="*/ 2198908 w 2199707"/>
                    <a:gd name="connsiteY1" fmla="*/ 1640769 h 1640769"/>
                    <a:gd name="connsiteX2" fmla="*/ 2199707 w 2199707"/>
                    <a:gd name="connsiteY2" fmla="*/ 878162 h 1640769"/>
                    <a:gd name="connsiteX3" fmla="*/ 0 w 2199707"/>
                    <a:gd name="connsiteY3" fmla="*/ 0 h 1640769"/>
                    <a:gd name="connsiteX4" fmla="*/ 141811 w 2199707"/>
                    <a:gd name="connsiteY4" fmla="*/ 685433 h 1640769"/>
                    <a:gd name="connsiteX0" fmla="*/ 7344 w 2199707"/>
                    <a:gd name="connsiteY0" fmla="*/ 763769 h 1640769"/>
                    <a:gd name="connsiteX1" fmla="*/ 2198908 w 2199707"/>
                    <a:gd name="connsiteY1" fmla="*/ 1640769 h 1640769"/>
                    <a:gd name="connsiteX2" fmla="*/ 2199707 w 2199707"/>
                    <a:gd name="connsiteY2" fmla="*/ 878162 h 1640769"/>
                    <a:gd name="connsiteX3" fmla="*/ 0 w 2199707"/>
                    <a:gd name="connsiteY3" fmla="*/ 0 h 1640769"/>
                    <a:gd name="connsiteX4" fmla="*/ 7344 w 2199707"/>
                    <a:gd name="connsiteY4" fmla="*/ 763769 h 1640769"/>
                    <a:gd name="connsiteX0" fmla="*/ 0 w 2213595"/>
                    <a:gd name="connsiteY0" fmla="*/ 789885 h 1640769"/>
                    <a:gd name="connsiteX1" fmla="*/ 2212796 w 2213595"/>
                    <a:gd name="connsiteY1" fmla="*/ 1640769 h 1640769"/>
                    <a:gd name="connsiteX2" fmla="*/ 2213595 w 2213595"/>
                    <a:gd name="connsiteY2" fmla="*/ 878162 h 1640769"/>
                    <a:gd name="connsiteX3" fmla="*/ 13888 w 2213595"/>
                    <a:gd name="connsiteY3" fmla="*/ 0 h 1640769"/>
                    <a:gd name="connsiteX4" fmla="*/ 0 w 2213595"/>
                    <a:gd name="connsiteY4" fmla="*/ 789885 h 1640769"/>
                    <a:gd name="connsiteX0" fmla="*/ 0 w 2212796"/>
                    <a:gd name="connsiteY0" fmla="*/ 789885 h 1640769"/>
                    <a:gd name="connsiteX1" fmla="*/ 2212796 w 2212796"/>
                    <a:gd name="connsiteY1" fmla="*/ 1640769 h 1640769"/>
                    <a:gd name="connsiteX2" fmla="*/ 1746500 w 2212796"/>
                    <a:gd name="connsiteY2" fmla="*/ 878162 h 1640769"/>
                    <a:gd name="connsiteX3" fmla="*/ 13888 w 2212796"/>
                    <a:gd name="connsiteY3" fmla="*/ 0 h 1640769"/>
                    <a:gd name="connsiteX4" fmla="*/ 0 w 2212796"/>
                    <a:gd name="connsiteY4" fmla="*/ 789885 h 1640769"/>
                    <a:gd name="connsiteX0" fmla="*/ 0 w 2212796"/>
                    <a:gd name="connsiteY0" fmla="*/ 789885 h 1640769"/>
                    <a:gd name="connsiteX1" fmla="*/ 2212796 w 2212796"/>
                    <a:gd name="connsiteY1" fmla="*/ 1640769 h 1640769"/>
                    <a:gd name="connsiteX2" fmla="*/ 2036667 w 2212796"/>
                    <a:gd name="connsiteY2" fmla="*/ 825936 h 1640769"/>
                    <a:gd name="connsiteX3" fmla="*/ 13888 w 2212796"/>
                    <a:gd name="connsiteY3" fmla="*/ 0 h 1640769"/>
                    <a:gd name="connsiteX4" fmla="*/ 0 w 2212796"/>
                    <a:gd name="connsiteY4" fmla="*/ 789885 h 1640769"/>
                    <a:gd name="connsiteX0" fmla="*/ 0 w 2092485"/>
                    <a:gd name="connsiteY0" fmla="*/ 789885 h 1510202"/>
                    <a:gd name="connsiteX1" fmla="*/ 2092485 w 2092485"/>
                    <a:gd name="connsiteY1" fmla="*/ 1510202 h 1510202"/>
                    <a:gd name="connsiteX2" fmla="*/ 2036667 w 2092485"/>
                    <a:gd name="connsiteY2" fmla="*/ 825936 h 1510202"/>
                    <a:gd name="connsiteX3" fmla="*/ 13888 w 2092485"/>
                    <a:gd name="connsiteY3" fmla="*/ 0 h 1510202"/>
                    <a:gd name="connsiteX4" fmla="*/ 0 w 2092485"/>
                    <a:gd name="connsiteY4" fmla="*/ 789885 h 1510202"/>
                    <a:gd name="connsiteX0" fmla="*/ 0 w 2036667"/>
                    <a:gd name="connsiteY0" fmla="*/ 789885 h 1588538"/>
                    <a:gd name="connsiteX1" fmla="*/ 2035868 w 2036667"/>
                    <a:gd name="connsiteY1" fmla="*/ 1588538 h 1588538"/>
                    <a:gd name="connsiteX2" fmla="*/ 2036667 w 2036667"/>
                    <a:gd name="connsiteY2" fmla="*/ 825936 h 1588538"/>
                    <a:gd name="connsiteX3" fmla="*/ 13888 w 2036667"/>
                    <a:gd name="connsiteY3" fmla="*/ 0 h 1588538"/>
                    <a:gd name="connsiteX4" fmla="*/ 0 w 2036667"/>
                    <a:gd name="connsiteY4" fmla="*/ 789885 h 1588538"/>
                    <a:gd name="connsiteX0" fmla="*/ 113503 w 2022779"/>
                    <a:gd name="connsiteY0" fmla="*/ 750720 h 1588538"/>
                    <a:gd name="connsiteX1" fmla="*/ 2021980 w 2022779"/>
                    <a:gd name="connsiteY1" fmla="*/ 1588538 h 1588538"/>
                    <a:gd name="connsiteX2" fmla="*/ 2022779 w 2022779"/>
                    <a:gd name="connsiteY2" fmla="*/ 825936 h 1588538"/>
                    <a:gd name="connsiteX3" fmla="*/ 0 w 2022779"/>
                    <a:gd name="connsiteY3" fmla="*/ 0 h 1588538"/>
                    <a:gd name="connsiteX4" fmla="*/ 113503 w 2022779"/>
                    <a:gd name="connsiteY4" fmla="*/ 750720 h 1588538"/>
                    <a:gd name="connsiteX0" fmla="*/ 0 w 2050820"/>
                    <a:gd name="connsiteY0" fmla="*/ 554872 h 1588538"/>
                    <a:gd name="connsiteX1" fmla="*/ 2050021 w 2050820"/>
                    <a:gd name="connsiteY1" fmla="*/ 1588538 h 1588538"/>
                    <a:gd name="connsiteX2" fmla="*/ 2050820 w 2050820"/>
                    <a:gd name="connsiteY2" fmla="*/ 825936 h 1588538"/>
                    <a:gd name="connsiteX3" fmla="*/ 28041 w 2050820"/>
                    <a:gd name="connsiteY3" fmla="*/ 0 h 1588538"/>
                    <a:gd name="connsiteX4" fmla="*/ 0 w 2050820"/>
                    <a:gd name="connsiteY4" fmla="*/ 554872 h 1588538"/>
                    <a:gd name="connsiteX0" fmla="*/ 0 w 2050820"/>
                    <a:gd name="connsiteY0" fmla="*/ 554872 h 1353524"/>
                    <a:gd name="connsiteX1" fmla="*/ 2050021 w 2050820"/>
                    <a:gd name="connsiteY1" fmla="*/ 1353524 h 1353524"/>
                    <a:gd name="connsiteX2" fmla="*/ 2050820 w 2050820"/>
                    <a:gd name="connsiteY2" fmla="*/ 825936 h 1353524"/>
                    <a:gd name="connsiteX3" fmla="*/ 28041 w 2050820"/>
                    <a:gd name="connsiteY3" fmla="*/ 0 h 1353524"/>
                    <a:gd name="connsiteX4" fmla="*/ 0 w 2050820"/>
                    <a:gd name="connsiteY4" fmla="*/ 554872 h 1353524"/>
                    <a:gd name="connsiteX0" fmla="*/ 0 w 2078329"/>
                    <a:gd name="connsiteY0" fmla="*/ 554872 h 1340469"/>
                    <a:gd name="connsiteX1" fmla="*/ 2078329 w 2078329"/>
                    <a:gd name="connsiteY1" fmla="*/ 1340469 h 1340469"/>
                    <a:gd name="connsiteX2" fmla="*/ 2050820 w 2078329"/>
                    <a:gd name="connsiteY2" fmla="*/ 825936 h 1340469"/>
                    <a:gd name="connsiteX3" fmla="*/ 28041 w 2078329"/>
                    <a:gd name="connsiteY3" fmla="*/ 0 h 1340469"/>
                    <a:gd name="connsiteX4" fmla="*/ 0 w 2078329"/>
                    <a:gd name="connsiteY4" fmla="*/ 554872 h 1340469"/>
                    <a:gd name="connsiteX0" fmla="*/ 0 w 2114517"/>
                    <a:gd name="connsiteY0" fmla="*/ 554872 h 1340469"/>
                    <a:gd name="connsiteX1" fmla="*/ 2078329 w 2114517"/>
                    <a:gd name="connsiteY1" fmla="*/ 1340469 h 1340469"/>
                    <a:gd name="connsiteX2" fmla="*/ 2114517 w 2114517"/>
                    <a:gd name="connsiteY2" fmla="*/ 865107 h 1340469"/>
                    <a:gd name="connsiteX3" fmla="*/ 28041 w 2114517"/>
                    <a:gd name="connsiteY3" fmla="*/ 0 h 1340469"/>
                    <a:gd name="connsiteX4" fmla="*/ 0 w 2114517"/>
                    <a:gd name="connsiteY4" fmla="*/ 554872 h 1340469"/>
                    <a:gd name="connsiteX0" fmla="*/ 0 w 2078335"/>
                    <a:gd name="connsiteY0" fmla="*/ 554872 h 1340469"/>
                    <a:gd name="connsiteX1" fmla="*/ 2078329 w 2078335"/>
                    <a:gd name="connsiteY1" fmla="*/ 1340469 h 1340469"/>
                    <a:gd name="connsiteX2" fmla="*/ 2072052 w 2078335"/>
                    <a:gd name="connsiteY2" fmla="*/ 812881 h 1340469"/>
                    <a:gd name="connsiteX3" fmla="*/ 28041 w 2078335"/>
                    <a:gd name="connsiteY3" fmla="*/ 0 h 1340469"/>
                    <a:gd name="connsiteX4" fmla="*/ 0 w 2078335"/>
                    <a:gd name="connsiteY4" fmla="*/ 554872 h 1340469"/>
                    <a:gd name="connsiteX0" fmla="*/ 0 w 2072052"/>
                    <a:gd name="connsiteY0" fmla="*/ 554872 h 1327414"/>
                    <a:gd name="connsiteX1" fmla="*/ 2064173 w 2072052"/>
                    <a:gd name="connsiteY1" fmla="*/ 1327414 h 1327414"/>
                    <a:gd name="connsiteX2" fmla="*/ 2072052 w 2072052"/>
                    <a:gd name="connsiteY2" fmla="*/ 812881 h 1327414"/>
                    <a:gd name="connsiteX3" fmla="*/ 28041 w 2072052"/>
                    <a:gd name="connsiteY3" fmla="*/ 0 h 1327414"/>
                    <a:gd name="connsiteX4" fmla="*/ 0 w 2072052"/>
                    <a:gd name="connsiteY4" fmla="*/ 554872 h 1327414"/>
                    <a:gd name="connsiteX0" fmla="*/ 0 w 2072052"/>
                    <a:gd name="connsiteY0" fmla="*/ 541817 h 1327414"/>
                    <a:gd name="connsiteX1" fmla="*/ 2064173 w 2072052"/>
                    <a:gd name="connsiteY1" fmla="*/ 1327414 h 1327414"/>
                    <a:gd name="connsiteX2" fmla="*/ 2072052 w 2072052"/>
                    <a:gd name="connsiteY2" fmla="*/ 812881 h 1327414"/>
                    <a:gd name="connsiteX3" fmla="*/ 28041 w 2072052"/>
                    <a:gd name="connsiteY3" fmla="*/ 0 h 1327414"/>
                    <a:gd name="connsiteX4" fmla="*/ 0 w 2072052"/>
                    <a:gd name="connsiteY4" fmla="*/ 541817 h 1327414"/>
                    <a:gd name="connsiteX0" fmla="*/ 0 w 2072052"/>
                    <a:gd name="connsiteY0" fmla="*/ 541817 h 1366585"/>
                    <a:gd name="connsiteX1" fmla="*/ 2064173 w 2072052"/>
                    <a:gd name="connsiteY1" fmla="*/ 1366585 h 1366585"/>
                    <a:gd name="connsiteX2" fmla="*/ 2072052 w 2072052"/>
                    <a:gd name="connsiteY2" fmla="*/ 812881 h 1366585"/>
                    <a:gd name="connsiteX3" fmla="*/ 28041 w 2072052"/>
                    <a:gd name="connsiteY3" fmla="*/ 0 h 1366585"/>
                    <a:gd name="connsiteX4" fmla="*/ 0 w 2072052"/>
                    <a:gd name="connsiteY4" fmla="*/ 541817 h 136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052" h="1366585">
                      <a:moveTo>
                        <a:pt x="0" y="541817"/>
                      </a:moveTo>
                      <a:lnTo>
                        <a:pt x="2064173" y="1366585"/>
                      </a:lnTo>
                      <a:cubicBezTo>
                        <a:pt x="2064439" y="1112383"/>
                        <a:pt x="2071786" y="1067083"/>
                        <a:pt x="2072052" y="812881"/>
                      </a:cubicBezTo>
                      <a:lnTo>
                        <a:pt x="28041" y="0"/>
                      </a:lnTo>
                      <a:lnTo>
                        <a:pt x="0" y="541817"/>
                      </a:lnTo>
                      <a:close/>
                    </a:path>
                  </a:pathLst>
                </a:cu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3" name="Group 22">
            <a:extLst>
              <a:ext uri="{FF2B5EF4-FFF2-40B4-BE49-F238E27FC236}">
                <a16:creationId xmlns:a16="http://schemas.microsoft.com/office/drawing/2014/main" id="{CD294111-76C6-42B3-982A-357846F4F567}"/>
              </a:ext>
            </a:extLst>
          </p:cNvPr>
          <p:cNvGrpSpPr/>
          <p:nvPr/>
        </p:nvGrpSpPr>
        <p:grpSpPr>
          <a:xfrm>
            <a:off x="5589882" y="2627954"/>
            <a:ext cx="1897943" cy="1561308"/>
            <a:chOff x="4324547" y="2111382"/>
            <a:chExt cx="1897943" cy="1561308"/>
          </a:xfrm>
        </p:grpSpPr>
        <p:sp>
          <p:nvSpPr>
            <p:cNvPr id="24" name="Freeform: Shape 23">
              <a:extLst>
                <a:ext uri="{FF2B5EF4-FFF2-40B4-BE49-F238E27FC236}">
                  <a16:creationId xmlns:a16="http://schemas.microsoft.com/office/drawing/2014/main" id="{3B185C0B-7DE1-4293-8ECF-56390E27A531}"/>
                </a:ext>
              </a:extLst>
            </p:cNvPr>
            <p:cNvSpPr/>
            <p:nvPr/>
          </p:nvSpPr>
          <p:spPr>
            <a:xfrm>
              <a:off x="4999192" y="2254700"/>
              <a:ext cx="1181205" cy="1009279"/>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2005013 w 2157413"/>
                <a:gd name="connsiteY2" fmla="*/ 54133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1935163 w 2157413"/>
                <a:gd name="connsiteY2" fmla="*/ 608012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1976438 w 2157413"/>
                <a:gd name="connsiteY2" fmla="*/ 595312 h 1876425"/>
                <a:gd name="connsiteX3" fmla="*/ 0 w 2157413"/>
                <a:gd name="connsiteY3" fmla="*/ 0 h 1876425"/>
                <a:gd name="connsiteX4" fmla="*/ 28575 w 2157413"/>
                <a:gd name="connsiteY4" fmla="*/ 1338262 h 1876425"/>
                <a:gd name="connsiteX0" fmla="*/ 28575 w 1976438"/>
                <a:gd name="connsiteY0" fmla="*/ 1338262 h 1670050"/>
                <a:gd name="connsiteX1" fmla="*/ 1827213 w 1976438"/>
                <a:gd name="connsiteY1" fmla="*/ 1670050 h 1670050"/>
                <a:gd name="connsiteX2" fmla="*/ 1976438 w 1976438"/>
                <a:gd name="connsiteY2" fmla="*/ 595312 h 1670050"/>
                <a:gd name="connsiteX3" fmla="*/ 0 w 1976438"/>
                <a:gd name="connsiteY3" fmla="*/ 0 h 1670050"/>
                <a:gd name="connsiteX4" fmla="*/ 28575 w 1976438"/>
                <a:gd name="connsiteY4" fmla="*/ 1338262 h 1670050"/>
                <a:gd name="connsiteX0" fmla="*/ 28575 w 1976438"/>
                <a:gd name="connsiteY0" fmla="*/ 1338262 h 1793875"/>
                <a:gd name="connsiteX1" fmla="*/ 1947863 w 1976438"/>
                <a:gd name="connsiteY1" fmla="*/ 1793875 h 1793875"/>
                <a:gd name="connsiteX2" fmla="*/ 1976438 w 1976438"/>
                <a:gd name="connsiteY2" fmla="*/ 595312 h 1793875"/>
                <a:gd name="connsiteX3" fmla="*/ 0 w 1976438"/>
                <a:gd name="connsiteY3" fmla="*/ 0 h 1793875"/>
                <a:gd name="connsiteX4" fmla="*/ 28575 w 1976438"/>
                <a:gd name="connsiteY4" fmla="*/ 1338262 h 1793875"/>
                <a:gd name="connsiteX0" fmla="*/ 101600 w 1976438"/>
                <a:gd name="connsiteY0" fmla="*/ 1189037 h 1793875"/>
                <a:gd name="connsiteX1" fmla="*/ 1947863 w 1976438"/>
                <a:gd name="connsiteY1" fmla="*/ 1793875 h 1793875"/>
                <a:gd name="connsiteX2" fmla="*/ 1976438 w 1976438"/>
                <a:gd name="connsiteY2" fmla="*/ 595312 h 1793875"/>
                <a:gd name="connsiteX3" fmla="*/ 0 w 1976438"/>
                <a:gd name="connsiteY3" fmla="*/ 0 h 1793875"/>
                <a:gd name="connsiteX4" fmla="*/ 101600 w 1976438"/>
                <a:gd name="connsiteY4" fmla="*/ 1189037 h 1793875"/>
                <a:gd name="connsiteX0" fmla="*/ 79375 w 1976438"/>
                <a:gd name="connsiteY0" fmla="*/ 1166812 h 1793875"/>
                <a:gd name="connsiteX1" fmla="*/ 1947863 w 1976438"/>
                <a:gd name="connsiteY1" fmla="*/ 1793875 h 1793875"/>
                <a:gd name="connsiteX2" fmla="*/ 1976438 w 1976438"/>
                <a:gd name="connsiteY2" fmla="*/ 595312 h 1793875"/>
                <a:gd name="connsiteX3" fmla="*/ 0 w 1976438"/>
                <a:gd name="connsiteY3" fmla="*/ 0 h 1793875"/>
                <a:gd name="connsiteX4" fmla="*/ 79375 w 1976438"/>
                <a:gd name="connsiteY4" fmla="*/ 1166812 h 1793875"/>
                <a:gd name="connsiteX0" fmla="*/ 0 w 1897063"/>
                <a:gd name="connsiteY0" fmla="*/ 944562 h 1571625"/>
                <a:gd name="connsiteX1" fmla="*/ 1868488 w 1897063"/>
                <a:gd name="connsiteY1" fmla="*/ 1571625 h 1571625"/>
                <a:gd name="connsiteX2" fmla="*/ 1897063 w 1897063"/>
                <a:gd name="connsiteY2" fmla="*/ 373062 h 1571625"/>
                <a:gd name="connsiteX3" fmla="*/ 98425 w 1897063"/>
                <a:gd name="connsiteY3" fmla="*/ 0 h 1571625"/>
                <a:gd name="connsiteX4" fmla="*/ 0 w 1897063"/>
                <a:gd name="connsiteY4" fmla="*/ 944562 h 1571625"/>
                <a:gd name="connsiteX0" fmla="*/ 38100 w 1935163"/>
                <a:gd name="connsiteY0" fmla="*/ 1116012 h 1743075"/>
                <a:gd name="connsiteX1" fmla="*/ 1906588 w 1935163"/>
                <a:gd name="connsiteY1" fmla="*/ 1743075 h 1743075"/>
                <a:gd name="connsiteX2" fmla="*/ 1935163 w 1935163"/>
                <a:gd name="connsiteY2" fmla="*/ 544512 h 1743075"/>
                <a:gd name="connsiteX3" fmla="*/ 0 w 1935163"/>
                <a:gd name="connsiteY3" fmla="*/ 0 h 1743075"/>
                <a:gd name="connsiteX4" fmla="*/ 38100 w 1935163"/>
                <a:gd name="connsiteY4" fmla="*/ 1116012 h 1743075"/>
                <a:gd name="connsiteX0" fmla="*/ 38100 w 2087563"/>
                <a:gd name="connsiteY0" fmla="*/ 1116012 h 1743075"/>
                <a:gd name="connsiteX1" fmla="*/ 1906588 w 2087563"/>
                <a:gd name="connsiteY1" fmla="*/ 1743075 h 1743075"/>
                <a:gd name="connsiteX2" fmla="*/ 2087563 w 2087563"/>
                <a:gd name="connsiteY2" fmla="*/ 422592 h 1743075"/>
                <a:gd name="connsiteX3" fmla="*/ 0 w 2087563"/>
                <a:gd name="connsiteY3" fmla="*/ 0 h 1743075"/>
                <a:gd name="connsiteX4" fmla="*/ 38100 w 2087563"/>
                <a:gd name="connsiteY4" fmla="*/ 1116012 h 1743075"/>
                <a:gd name="connsiteX0" fmla="*/ 38100 w 2087563"/>
                <a:gd name="connsiteY0" fmla="*/ 1116012 h 1783715"/>
                <a:gd name="connsiteX1" fmla="*/ 2058988 w 2087563"/>
                <a:gd name="connsiteY1" fmla="*/ 1783715 h 1783715"/>
                <a:gd name="connsiteX2" fmla="*/ 2087563 w 2087563"/>
                <a:gd name="connsiteY2" fmla="*/ 422592 h 1783715"/>
                <a:gd name="connsiteX3" fmla="*/ 0 w 2087563"/>
                <a:gd name="connsiteY3" fmla="*/ 0 h 1783715"/>
                <a:gd name="connsiteX4" fmla="*/ 38100 w 2087563"/>
                <a:gd name="connsiteY4" fmla="*/ 1116012 h 1783715"/>
                <a:gd name="connsiteX0" fmla="*/ 444500 w 2087563"/>
                <a:gd name="connsiteY0" fmla="*/ 1248092 h 1783715"/>
                <a:gd name="connsiteX1" fmla="*/ 2058988 w 2087563"/>
                <a:gd name="connsiteY1" fmla="*/ 1783715 h 1783715"/>
                <a:gd name="connsiteX2" fmla="*/ 2087563 w 2087563"/>
                <a:gd name="connsiteY2" fmla="*/ 422592 h 1783715"/>
                <a:gd name="connsiteX3" fmla="*/ 0 w 2087563"/>
                <a:gd name="connsiteY3" fmla="*/ 0 h 1783715"/>
                <a:gd name="connsiteX4" fmla="*/ 444500 w 2087563"/>
                <a:gd name="connsiteY4" fmla="*/ 1248092 h 1783715"/>
                <a:gd name="connsiteX0" fmla="*/ 58420 w 2087563"/>
                <a:gd name="connsiteY0" fmla="*/ 1237932 h 1783715"/>
                <a:gd name="connsiteX1" fmla="*/ 2058988 w 2087563"/>
                <a:gd name="connsiteY1" fmla="*/ 1783715 h 1783715"/>
                <a:gd name="connsiteX2" fmla="*/ 2087563 w 2087563"/>
                <a:gd name="connsiteY2" fmla="*/ 422592 h 1783715"/>
                <a:gd name="connsiteX3" fmla="*/ 0 w 2087563"/>
                <a:gd name="connsiteY3" fmla="*/ 0 h 1783715"/>
                <a:gd name="connsiteX4" fmla="*/ 58420 w 2087563"/>
                <a:gd name="connsiteY4" fmla="*/ 1237932 h 1783715"/>
                <a:gd name="connsiteX0" fmla="*/ 58420 w 2087563"/>
                <a:gd name="connsiteY0" fmla="*/ 1237932 h 1783715"/>
                <a:gd name="connsiteX1" fmla="*/ 2069148 w 2087563"/>
                <a:gd name="connsiteY1" fmla="*/ 1783715 h 1783715"/>
                <a:gd name="connsiteX2" fmla="*/ 2087563 w 2087563"/>
                <a:gd name="connsiteY2" fmla="*/ 422592 h 1783715"/>
                <a:gd name="connsiteX3" fmla="*/ 0 w 2087563"/>
                <a:gd name="connsiteY3" fmla="*/ 0 h 1783715"/>
                <a:gd name="connsiteX4" fmla="*/ 58420 w 2087563"/>
                <a:gd name="connsiteY4" fmla="*/ 1237932 h 1783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563" h="1783715">
                  <a:moveTo>
                    <a:pt x="58420" y="1237932"/>
                  </a:moveTo>
                  <a:lnTo>
                    <a:pt x="2069148" y="1783715"/>
                  </a:lnTo>
                  <a:lnTo>
                    <a:pt x="2087563" y="422592"/>
                  </a:lnTo>
                  <a:lnTo>
                    <a:pt x="0" y="0"/>
                  </a:lnTo>
                  <a:lnTo>
                    <a:pt x="58420" y="1237932"/>
                  </a:lnTo>
                  <a:close/>
                </a:path>
              </a:pathLst>
            </a:custGeom>
            <a:solidFill>
              <a:srgbClr val="0A1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F65CADE1-0F75-4A34-B00E-98774688E79F}"/>
                </a:ext>
              </a:extLst>
            </p:cNvPr>
            <p:cNvGrpSpPr/>
            <p:nvPr/>
          </p:nvGrpSpPr>
          <p:grpSpPr>
            <a:xfrm>
              <a:off x="5126486" y="2111382"/>
              <a:ext cx="1096004" cy="1114325"/>
              <a:chOff x="5316217" y="1938248"/>
              <a:chExt cx="1660209" cy="1687960"/>
            </a:xfrm>
          </p:grpSpPr>
          <p:sp>
            <p:nvSpPr>
              <p:cNvPr id="72" name="Freeform: Shape 71">
                <a:extLst>
                  <a:ext uri="{FF2B5EF4-FFF2-40B4-BE49-F238E27FC236}">
                    <a16:creationId xmlns:a16="http://schemas.microsoft.com/office/drawing/2014/main" id="{C49DBD55-F23C-47A1-8152-68B317302EA0}"/>
                  </a:ext>
                </a:extLst>
              </p:cNvPr>
              <p:cNvSpPr/>
              <p:nvPr/>
            </p:nvSpPr>
            <p:spPr>
              <a:xfrm rot="20992527" flipH="1">
                <a:off x="5563126" y="1938248"/>
                <a:ext cx="1409730" cy="694772"/>
              </a:xfrm>
              <a:custGeom>
                <a:avLst/>
                <a:gdLst>
                  <a:gd name="connsiteX0" fmla="*/ 31750 w 2286000"/>
                  <a:gd name="connsiteY0" fmla="*/ 1752600 h 1752600"/>
                  <a:gd name="connsiteX1" fmla="*/ 0 w 2286000"/>
                  <a:gd name="connsiteY1" fmla="*/ 1263650 h 1752600"/>
                  <a:gd name="connsiteX2" fmla="*/ 215900 w 2286000"/>
                  <a:gd name="connsiteY2" fmla="*/ 908050 h 1752600"/>
                  <a:gd name="connsiteX3" fmla="*/ 2089150 w 2286000"/>
                  <a:gd name="connsiteY3" fmla="*/ 0 h 1752600"/>
                  <a:gd name="connsiteX4" fmla="*/ 2286000 w 2286000"/>
                  <a:gd name="connsiteY4" fmla="*/ 82550 h 1752600"/>
                  <a:gd name="connsiteX5" fmla="*/ 2286000 w 2286000"/>
                  <a:gd name="connsiteY5" fmla="*/ 533400 h 1752600"/>
                  <a:gd name="connsiteX6" fmla="*/ 31750 w 2286000"/>
                  <a:gd name="connsiteY6" fmla="*/ 1752600 h 1752600"/>
                  <a:gd name="connsiteX0" fmla="*/ 31750 w 2286000"/>
                  <a:gd name="connsiteY0" fmla="*/ 1752600 h 1752600"/>
                  <a:gd name="connsiteX1" fmla="*/ 0 w 2286000"/>
                  <a:gd name="connsiteY1" fmla="*/ 1263650 h 1752600"/>
                  <a:gd name="connsiteX2" fmla="*/ 184944 w 2286000"/>
                  <a:gd name="connsiteY2" fmla="*/ 948531 h 1752600"/>
                  <a:gd name="connsiteX3" fmla="*/ 2089150 w 2286000"/>
                  <a:gd name="connsiteY3" fmla="*/ 0 h 1752600"/>
                  <a:gd name="connsiteX4" fmla="*/ 2286000 w 2286000"/>
                  <a:gd name="connsiteY4" fmla="*/ 82550 h 1752600"/>
                  <a:gd name="connsiteX5" fmla="*/ 2286000 w 2286000"/>
                  <a:gd name="connsiteY5" fmla="*/ 533400 h 1752600"/>
                  <a:gd name="connsiteX6" fmla="*/ 31750 w 2286000"/>
                  <a:gd name="connsiteY6" fmla="*/ 1752600 h 1752600"/>
                  <a:gd name="connsiteX0" fmla="*/ 31750 w 2286000"/>
                  <a:gd name="connsiteY0" fmla="*/ 1752600 h 1752600"/>
                  <a:gd name="connsiteX1" fmla="*/ 0 w 2286000"/>
                  <a:gd name="connsiteY1" fmla="*/ 1263650 h 1752600"/>
                  <a:gd name="connsiteX2" fmla="*/ 184944 w 2286000"/>
                  <a:gd name="connsiteY2" fmla="*/ 948531 h 1752600"/>
                  <a:gd name="connsiteX3" fmla="*/ 2089150 w 2286000"/>
                  <a:gd name="connsiteY3" fmla="*/ 0 h 1752600"/>
                  <a:gd name="connsiteX4" fmla="*/ 2286000 w 2286000"/>
                  <a:gd name="connsiteY4" fmla="*/ 82550 h 1752600"/>
                  <a:gd name="connsiteX5" fmla="*/ 2286000 w 2286000"/>
                  <a:gd name="connsiteY5" fmla="*/ 533400 h 1752600"/>
                  <a:gd name="connsiteX6" fmla="*/ 31750 w 2286000"/>
                  <a:gd name="connsiteY6" fmla="*/ 1752600 h 1752600"/>
                  <a:gd name="connsiteX0" fmla="*/ 31750 w 2286000"/>
                  <a:gd name="connsiteY0" fmla="*/ 1752600 h 1752600"/>
                  <a:gd name="connsiteX1" fmla="*/ 0 w 2286000"/>
                  <a:gd name="connsiteY1" fmla="*/ 1263650 h 1752600"/>
                  <a:gd name="connsiteX2" fmla="*/ 184944 w 2286000"/>
                  <a:gd name="connsiteY2" fmla="*/ 948531 h 1752600"/>
                  <a:gd name="connsiteX3" fmla="*/ 2089150 w 2286000"/>
                  <a:gd name="connsiteY3" fmla="*/ 0 h 1752600"/>
                  <a:gd name="connsiteX4" fmla="*/ 2286000 w 2286000"/>
                  <a:gd name="connsiteY4" fmla="*/ 82550 h 1752600"/>
                  <a:gd name="connsiteX5" fmla="*/ 2286000 w 2286000"/>
                  <a:gd name="connsiteY5" fmla="*/ 533400 h 1752600"/>
                  <a:gd name="connsiteX6" fmla="*/ 31750 w 2286000"/>
                  <a:gd name="connsiteY6" fmla="*/ 1752600 h 1752600"/>
                  <a:gd name="connsiteX0" fmla="*/ 36411 w 2290661"/>
                  <a:gd name="connsiteY0" fmla="*/ 1752600 h 1752600"/>
                  <a:gd name="connsiteX1" fmla="*/ 4661 w 2290661"/>
                  <a:gd name="connsiteY1" fmla="*/ 1263650 h 1752600"/>
                  <a:gd name="connsiteX2" fmla="*/ 189605 w 2290661"/>
                  <a:gd name="connsiteY2" fmla="*/ 948531 h 1752600"/>
                  <a:gd name="connsiteX3" fmla="*/ 2093811 w 2290661"/>
                  <a:gd name="connsiteY3" fmla="*/ 0 h 1752600"/>
                  <a:gd name="connsiteX4" fmla="*/ 2290661 w 2290661"/>
                  <a:gd name="connsiteY4" fmla="*/ 82550 h 1752600"/>
                  <a:gd name="connsiteX5" fmla="*/ 2290661 w 2290661"/>
                  <a:gd name="connsiteY5" fmla="*/ 533400 h 1752600"/>
                  <a:gd name="connsiteX6" fmla="*/ 36411 w 2290661"/>
                  <a:gd name="connsiteY6" fmla="*/ 1752600 h 1752600"/>
                  <a:gd name="connsiteX0" fmla="*/ 36411 w 2290661"/>
                  <a:gd name="connsiteY0" fmla="*/ 1752600 h 1752600"/>
                  <a:gd name="connsiteX1" fmla="*/ 4661 w 2290661"/>
                  <a:gd name="connsiteY1" fmla="*/ 1263650 h 1752600"/>
                  <a:gd name="connsiteX2" fmla="*/ 189605 w 2290661"/>
                  <a:gd name="connsiteY2" fmla="*/ 948531 h 1752600"/>
                  <a:gd name="connsiteX3" fmla="*/ 2093811 w 2290661"/>
                  <a:gd name="connsiteY3" fmla="*/ 0 h 1752600"/>
                  <a:gd name="connsiteX4" fmla="*/ 2290661 w 2290661"/>
                  <a:gd name="connsiteY4" fmla="*/ 82550 h 1752600"/>
                  <a:gd name="connsiteX5" fmla="*/ 2290661 w 2290661"/>
                  <a:gd name="connsiteY5" fmla="*/ 533400 h 1752600"/>
                  <a:gd name="connsiteX6" fmla="*/ 36411 w 2290661"/>
                  <a:gd name="connsiteY6" fmla="*/ 1752600 h 1752600"/>
                  <a:gd name="connsiteX0" fmla="*/ 36411 w 2290661"/>
                  <a:gd name="connsiteY0" fmla="*/ 1755975 h 1755975"/>
                  <a:gd name="connsiteX1" fmla="*/ 4661 w 2290661"/>
                  <a:gd name="connsiteY1" fmla="*/ 1267025 h 1755975"/>
                  <a:gd name="connsiteX2" fmla="*/ 189605 w 2290661"/>
                  <a:gd name="connsiteY2" fmla="*/ 951906 h 1755975"/>
                  <a:gd name="connsiteX3" fmla="*/ 2093811 w 2290661"/>
                  <a:gd name="connsiteY3" fmla="*/ 3375 h 1755975"/>
                  <a:gd name="connsiteX4" fmla="*/ 2290661 w 2290661"/>
                  <a:gd name="connsiteY4" fmla="*/ 85925 h 1755975"/>
                  <a:gd name="connsiteX5" fmla="*/ 2290661 w 2290661"/>
                  <a:gd name="connsiteY5" fmla="*/ 536775 h 1755975"/>
                  <a:gd name="connsiteX6" fmla="*/ 36411 w 2290661"/>
                  <a:gd name="connsiteY6" fmla="*/ 1755975 h 1755975"/>
                  <a:gd name="connsiteX0" fmla="*/ 36411 w 2290661"/>
                  <a:gd name="connsiteY0" fmla="*/ 1757366 h 1757366"/>
                  <a:gd name="connsiteX1" fmla="*/ 4661 w 2290661"/>
                  <a:gd name="connsiteY1" fmla="*/ 1268416 h 1757366"/>
                  <a:gd name="connsiteX2" fmla="*/ 189605 w 2290661"/>
                  <a:gd name="connsiteY2" fmla="*/ 953297 h 1757366"/>
                  <a:gd name="connsiteX3" fmla="*/ 2093811 w 2290661"/>
                  <a:gd name="connsiteY3" fmla="*/ 4766 h 1757366"/>
                  <a:gd name="connsiteX4" fmla="*/ 2290661 w 2290661"/>
                  <a:gd name="connsiteY4" fmla="*/ 87316 h 1757366"/>
                  <a:gd name="connsiteX5" fmla="*/ 2290661 w 2290661"/>
                  <a:gd name="connsiteY5" fmla="*/ 538166 h 1757366"/>
                  <a:gd name="connsiteX6" fmla="*/ 36411 w 2290661"/>
                  <a:gd name="connsiteY6" fmla="*/ 1757366 h 1757366"/>
                  <a:gd name="connsiteX0" fmla="*/ 36411 w 2290661"/>
                  <a:gd name="connsiteY0" fmla="*/ 1763532 h 1763532"/>
                  <a:gd name="connsiteX1" fmla="*/ 4661 w 2290661"/>
                  <a:gd name="connsiteY1" fmla="*/ 1274582 h 1763532"/>
                  <a:gd name="connsiteX2" fmla="*/ 189605 w 2290661"/>
                  <a:gd name="connsiteY2" fmla="*/ 959463 h 1763532"/>
                  <a:gd name="connsiteX3" fmla="*/ 2093811 w 2290661"/>
                  <a:gd name="connsiteY3" fmla="*/ 10932 h 1763532"/>
                  <a:gd name="connsiteX4" fmla="*/ 2290661 w 2290661"/>
                  <a:gd name="connsiteY4" fmla="*/ 93482 h 1763532"/>
                  <a:gd name="connsiteX5" fmla="*/ 2290661 w 2290661"/>
                  <a:gd name="connsiteY5" fmla="*/ 544332 h 1763532"/>
                  <a:gd name="connsiteX6" fmla="*/ 36411 w 2290661"/>
                  <a:gd name="connsiteY6" fmla="*/ 1763532 h 1763532"/>
                  <a:gd name="connsiteX0" fmla="*/ 36411 w 2305477"/>
                  <a:gd name="connsiteY0" fmla="*/ 1763532 h 1763532"/>
                  <a:gd name="connsiteX1" fmla="*/ 4661 w 2305477"/>
                  <a:gd name="connsiteY1" fmla="*/ 1274582 h 1763532"/>
                  <a:gd name="connsiteX2" fmla="*/ 189605 w 2305477"/>
                  <a:gd name="connsiteY2" fmla="*/ 959463 h 1763532"/>
                  <a:gd name="connsiteX3" fmla="*/ 2093811 w 2305477"/>
                  <a:gd name="connsiteY3" fmla="*/ 10932 h 1763532"/>
                  <a:gd name="connsiteX4" fmla="*/ 2290661 w 2305477"/>
                  <a:gd name="connsiteY4" fmla="*/ 93482 h 1763532"/>
                  <a:gd name="connsiteX5" fmla="*/ 2290661 w 2305477"/>
                  <a:gd name="connsiteY5" fmla="*/ 544332 h 1763532"/>
                  <a:gd name="connsiteX6" fmla="*/ 36411 w 2305477"/>
                  <a:gd name="connsiteY6" fmla="*/ 1763532 h 176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477" h="1763532">
                    <a:moveTo>
                      <a:pt x="36411" y="1763532"/>
                    </a:moveTo>
                    <a:cubicBezTo>
                      <a:pt x="25828" y="1600549"/>
                      <a:pt x="-13331" y="1437565"/>
                      <a:pt x="4661" y="1274582"/>
                    </a:cubicBezTo>
                    <a:cubicBezTo>
                      <a:pt x="35353" y="1148111"/>
                      <a:pt x="82713" y="1054978"/>
                      <a:pt x="189605" y="959463"/>
                    </a:cubicBezTo>
                    <a:cubicBezTo>
                      <a:pt x="288559" y="857599"/>
                      <a:pt x="1459076" y="327109"/>
                      <a:pt x="2093811" y="10932"/>
                    </a:cubicBezTo>
                    <a:cubicBezTo>
                      <a:pt x="2188002" y="-25845"/>
                      <a:pt x="2246475" y="37390"/>
                      <a:pt x="2290661" y="93482"/>
                    </a:cubicBezTo>
                    <a:cubicBezTo>
                      <a:pt x="2323999" y="265196"/>
                      <a:pt x="2290661" y="394049"/>
                      <a:pt x="2290661" y="544332"/>
                    </a:cubicBezTo>
                    <a:lnTo>
                      <a:pt x="36411" y="1763532"/>
                    </a:lnTo>
                    <a:close/>
                  </a:path>
                </a:pathLst>
              </a:custGeom>
              <a:solidFill>
                <a:srgbClr val="D11F1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706B8202-1CE9-461E-B44D-DBA37D80C608}"/>
                  </a:ext>
                </a:extLst>
              </p:cNvPr>
              <p:cNvSpPr/>
              <p:nvPr/>
            </p:nvSpPr>
            <p:spPr>
              <a:xfrm rot="20992527" flipH="1">
                <a:off x="5363399" y="2174612"/>
                <a:ext cx="1613027" cy="621705"/>
              </a:xfrm>
              <a:custGeom>
                <a:avLst/>
                <a:gdLst>
                  <a:gd name="connsiteX0" fmla="*/ 2217420 w 2621280"/>
                  <a:gd name="connsiteY0" fmla="*/ 0 h 2194560"/>
                  <a:gd name="connsiteX1" fmla="*/ 2621280 w 2621280"/>
                  <a:gd name="connsiteY1" fmla="*/ 1432560 h 2194560"/>
                  <a:gd name="connsiteX2" fmla="*/ 1386840 w 2621280"/>
                  <a:gd name="connsiteY2" fmla="*/ 2194560 h 2194560"/>
                  <a:gd name="connsiteX3" fmla="*/ 1089660 w 2621280"/>
                  <a:gd name="connsiteY3" fmla="*/ 1493520 h 2194560"/>
                  <a:gd name="connsiteX4" fmla="*/ 0 w 2621280"/>
                  <a:gd name="connsiteY4" fmla="*/ 1219200 h 2194560"/>
                  <a:gd name="connsiteX5" fmla="*/ 2217420 w 2621280"/>
                  <a:gd name="connsiteY5" fmla="*/ 0 h 2194560"/>
                  <a:gd name="connsiteX0" fmla="*/ 2217420 w 2621280"/>
                  <a:gd name="connsiteY0" fmla="*/ 0 h 2194560"/>
                  <a:gd name="connsiteX1" fmla="*/ 2621280 w 2621280"/>
                  <a:gd name="connsiteY1" fmla="*/ 1432560 h 2194560"/>
                  <a:gd name="connsiteX2" fmla="*/ 1386840 w 2621280"/>
                  <a:gd name="connsiteY2" fmla="*/ 2194560 h 2194560"/>
                  <a:gd name="connsiteX3" fmla="*/ 1089660 w 2621280"/>
                  <a:gd name="connsiteY3" fmla="*/ 1493520 h 2194560"/>
                  <a:gd name="connsiteX4" fmla="*/ 0 w 2621280"/>
                  <a:gd name="connsiteY4" fmla="*/ 1214437 h 2194560"/>
                  <a:gd name="connsiteX5" fmla="*/ 2217420 w 2621280"/>
                  <a:gd name="connsiteY5" fmla="*/ 0 h 2194560"/>
                  <a:gd name="connsiteX0" fmla="*/ 2217420 w 2621280"/>
                  <a:gd name="connsiteY0" fmla="*/ 0 h 2213610"/>
                  <a:gd name="connsiteX1" fmla="*/ 2621280 w 2621280"/>
                  <a:gd name="connsiteY1" fmla="*/ 1432560 h 2213610"/>
                  <a:gd name="connsiteX2" fmla="*/ 1408271 w 2621280"/>
                  <a:gd name="connsiteY2" fmla="*/ 2213610 h 2213610"/>
                  <a:gd name="connsiteX3" fmla="*/ 1089660 w 2621280"/>
                  <a:gd name="connsiteY3" fmla="*/ 1493520 h 2213610"/>
                  <a:gd name="connsiteX4" fmla="*/ 0 w 2621280"/>
                  <a:gd name="connsiteY4" fmla="*/ 1214437 h 2213610"/>
                  <a:gd name="connsiteX5" fmla="*/ 2217420 w 2621280"/>
                  <a:gd name="connsiteY5" fmla="*/ 0 h 2213610"/>
                  <a:gd name="connsiteX0" fmla="*/ 2236470 w 2621280"/>
                  <a:gd name="connsiteY0" fmla="*/ 0 h 2215992"/>
                  <a:gd name="connsiteX1" fmla="*/ 2621280 w 2621280"/>
                  <a:gd name="connsiteY1" fmla="*/ 1434942 h 2215992"/>
                  <a:gd name="connsiteX2" fmla="*/ 1408271 w 2621280"/>
                  <a:gd name="connsiteY2" fmla="*/ 2215992 h 2215992"/>
                  <a:gd name="connsiteX3" fmla="*/ 1089660 w 2621280"/>
                  <a:gd name="connsiteY3" fmla="*/ 1495902 h 2215992"/>
                  <a:gd name="connsiteX4" fmla="*/ 0 w 2621280"/>
                  <a:gd name="connsiteY4" fmla="*/ 1216819 h 2215992"/>
                  <a:gd name="connsiteX5" fmla="*/ 2236470 w 2621280"/>
                  <a:gd name="connsiteY5" fmla="*/ 0 h 2215992"/>
                  <a:gd name="connsiteX0" fmla="*/ 2236470 w 2637949"/>
                  <a:gd name="connsiteY0" fmla="*/ 0 h 2215992"/>
                  <a:gd name="connsiteX1" fmla="*/ 2637949 w 2637949"/>
                  <a:gd name="connsiteY1" fmla="*/ 1430179 h 2215992"/>
                  <a:gd name="connsiteX2" fmla="*/ 1408271 w 2637949"/>
                  <a:gd name="connsiteY2" fmla="*/ 2215992 h 2215992"/>
                  <a:gd name="connsiteX3" fmla="*/ 1089660 w 2637949"/>
                  <a:gd name="connsiteY3" fmla="*/ 1495902 h 2215992"/>
                  <a:gd name="connsiteX4" fmla="*/ 0 w 2637949"/>
                  <a:gd name="connsiteY4" fmla="*/ 1216819 h 2215992"/>
                  <a:gd name="connsiteX5" fmla="*/ 2236470 w 2637949"/>
                  <a:gd name="connsiteY5" fmla="*/ 0 h 2215992"/>
                  <a:gd name="connsiteX0" fmla="*/ 2236470 w 2637949"/>
                  <a:gd name="connsiteY0" fmla="*/ 0 h 2215992"/>
                  <a:gd name="connsiteX1" fmla="*/ 2637949 w 2637949"/>
                  <a:gd name="connsiteY1" fmla="*/ 1430179 h 2215992"/>
                  <a:gd name="connsiteX2" fmla="*/ 1408271 w 2637949"/>
                  <a:gd name="connsiteY2" fmla="*/ 2215992 h 2215992"/>
                  <a:gd name="connsiteX3" fmla="*/ 498251 w 2637949"/>
                  <a:gd name="connsiteY3" fmla="*/ 1422807 h 2215992"/>
                  <a:gd name="connsiteX4" fmla="*/ 0 w 2637949"/>
                  <a:gd name="connsiteY4" fmla="*/ 1216819 h 2215992"/>
                  <a:gd name="connsiteX5" fmla="*/ 2236470 w 2637949"/>
                  <a:gd name="connsiteY5" fmla="*/ 0 h 2215992"/>
                  <a:gd name="connsiteX0" fmla="*/ 2236470 w 2637949"/>
                  <a:gd name="connsiteY0" fmla="*/ 0 h 2089737"/>
                  <a:gd name="connsiteX1" fmla="*/ 2637949 w 2637949"/>
                  <a:gd name="connsiteY1" fmla="*/ 1430179 h 2089737"/>
                  <a:gd name="connsiteX2" fmla="*/ 796927 w 2637949"/>
                  <a:gd name="connsiteY2" fmla="*/ 2089737 h 2089737"/>
                  <a:gd name="connsiteX3" fmla="*/ 498251 w 2637949"/>
                  <a:gd name="connsiteY3" fmla="*/ 1422807 h 2089737"/>
                  <a:gd name="connsiteX4" fmla="*/ 0 w 2637949"/>
                  <a:gd name="connsiteY4" fmla="*/ 1216819 h 2089737"/>
                  <a:gd name="connsiteX5" fmla="*/ 2236470 w 2637949"/>
                  <a:gd name="connsiteY5" fmla="*/ 0 h 2089737"/>
                  <a:gd name="connsiteX0" fmla="*/ 2236470 w 2637949"/>
                  <a:gd name="connsiteY0" fmla="*/ 0 h 1611294"/>
                  <a:gd name="connsiteX1" fmla="*/ 2637949 w 2637949"/>
                  <a:gd name="connsiteY1" fmla="*/ 1430179 h 1611294"/>
                  <a:gd name="connsiteX2" fmla="*/ 730477 w 2637949"/>
                  <a:gd name="connsiteY2" fmla="*/ 1611294 h 1611294"/>
                  <a:gd name="connsiteX3" fmla="*/ 498251 w 2637949"/>
                  <a:gd name="connsiteY3" fmla="*/ 1422807 h 1611294"/>
                  <a:gd name="connsiteX4" fmla="*/ 0 w 2637949"/>
                  <a:gd name="connsiteY4" fmla="*/ 1216819 h 1611294"/>
                  <a:gd name="connsiteX5" fmla="*/ 2236470 w 2637949"/>
                  <a:gd name="connsiteY5" fmla="*/ 0 h 1611294"/>
                  <a:gd name="connsiteX0" fmla="*/ 2236470 w 2637949"/>
                  <a:gd name="connsiteY0" fmla="*/ 0 h 1578068"/>
                  <a:gd name="connsiteX1" fmla="*/ 2637949 w 2637949"/>
                  <a:gd name="connsiteY1" fmla="*/ 1430179 h 1578068"/>
                  <a:gd name="connsiteX2" fmla="*/ 690606 w 2637949"/>
                  <a:gd name="connsiteY2" fmla="*/ 1578068 h 1578068"/>
                  <a:gd name="connsiteX3" fmla="*/ 498251 w 2637949"/>
                  <a:gd name="connsiteY3" fmla="*/ 1422807 h 1578068"/>
                  <a:gd name="connsiteX4" fmla="*/ 0 w 2637949"/>
                  <a:gd name="connsiteY4" fmla="*/ 1216819 h 1578068"/>
                  <a:gd name="connsiteX5" fmla="*/ 2236470 w 2637949"/>
                  <a:gd name="connsiteY5" fmla="*/ 0 h 1578068"/>
                  <a:gd name="connsiteX0" fmla="*/ 2236470 w 2637949"/>
                  <a:gd name="connsiteY0" fmla="*/ 0 h 1578068"/>
                  <a:gd name="connsiteX1" fmla="*/ 2637949 w 2637949"/>
                  <a:gd name="connsiteY1" fmla="*/ 1430179 h 1578068"/>
                  <a:gd name="connsiteX2" fmla="*/ 690606 w 2637949"/>
                  <a:gd name="connsiteY2" fmla="*/ 1578068 h 1578068"/>
                  <a:gd name="connsiteX3" fmla="*/ 558057 w 2637949"/>
                  <a:gd name="connsiteY3" fmla="*/ 1422808 h 1578068"/>
                  <a:gd name="connsiteX4" fmla="*/ 0 w 2637949"/>
                  <a:gd name="connsiteY4" fmla="*/ 1216819 h 1578068"/>
                  <a:gd name="connsiteX5" fmla="*/ 2236470 w 2637949"/>
                  <a:gd name="connsiteY5" fmla="*/ 0 h 1578068"/>
                  <a:gd name="connsiteX0" fmla="*/ 2236470 w 2637949"/>
                  <a:gd name="connsiteY0" fmla="*/ 0 h 1578068"/>
                  <a:gd name="connsiteX1" fmla="*/ 2637949 w 2637949"/>
                  <a:gd name="connsiteY1" fmla="*/ 1430179 h 1578068"/>
                  <a:gd name="connsiteX2" fmla="*/ 690606 w 2637949"/>
                  <a:gd name="connsiteY2" fmla="*/ 1578068 h 1578068"/>
                  <a:gd name="connsiteX3" fmla="*/ 518187 w 2637949"/>
                  <a:gd name="connsiteY3" fmla="*/ 1416163 h 1578068"/>
                  <a:gd name="connsiteX4" fmla="*/ 0 w 2637949"/>
                  <a:gd name="connsiteY4" fmla="*/ 1216819 h 1578068"/>
                  <a:gd name="connsiteX5" fmla="*/ 2236470 w 2637949"/>
                  <a:gd name="connsiteY5" fmla="*/ 0 h 1578068"/>
                  <a:gd name="connsiteX0" fmla="*/ 2236470 w 2637949"/>
                  <a:gd name="connsiteY0" fmla="*/ 0 h 1578068"/>
                  <a:gd name="connsiteX1" fmla="*/ 2637949 w 2637949"/>
                  <a:gd name="connsiteY1" fmla="*/ 1430179 h 1578068"/>
                  <a:gd name="connsiteX2" fmla="*/ 690606 w 2637949"/>
                  <a:gd name="connsiteY2" fmla="*/ 1578068 h 1578068"/>
                  <a:gd name="connsiteX3" fmla="*/ 318835 w 2637949"/>
                  <a:gd name="connsiteY3" fmla="*/ 1343068 h 1578068"/>
                  <a:gd name="connsiteX4" fmla="*/ 0 w 2637949"/>
                  <a:gd name="connsiteY4" fmla="*/ 1216819 h 1578068"/>
                  <a:gd name="connsiteX5" fmla="*/ 2236470 w 2637949"/>
                  <a:gd name="connsiteY5" fmla="*/ 0 h 15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949" h="1578068">
                    <a:moveTo>
                      <a:pt x="2236470" y="0"/>
                    </a:moveTo>
                    <a:lnTo>
                      <a:pt x="2637949" y="1430179"/>
                    </a:lnTo>
                    <a:lnTo>
                      <a:pt x="690606" y="1578068"/>
                    </a:lnTo>
                    <a:lnTo>
                      <a:pt x="318835" y="1343068"/>
                    </a:lnTo>
                    <a:lnTo>
                      <a:pt x="0" y="1216819"/>
                    </a:lnTo>
                    <a:lnTo>
                      <a:pt x="2236470" y="0"/>
                    </a:lnTo>
                    <a:close/>
                  </a:path>
                </a:pathLst>
              </a:custGeom>
              <a:solidFill>
                <a:srgbClr val="BF1A1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EE0E3257-5223-4EDA-81FF-2D2CEC800478}"/>
                  </a:ext>
                </a:extLst>
              </p:cNvPr>
              <p:cNvGrpSpPr/>
              <p:nvPr/>
            </p:nvGrpSpPr>
            <p:grpSpPr>
              <a:xfrm rot="20524785">
                <a:off x="5462235" y="2167231"/>
                <a:ext cx="1420116" cy="993956"/>
                <a:chOff x="3325734" y="4041205"/>
                <a:chExt cx="2855703" cy="2252430"/>
              </a:xfrm>
              <a:scene3d>
                <a:camera prst="isometricLeftDown"/>
                <a:lightRig rig="threePt" dir="t"/>
              </a:scene3d>
            </p:grpSpPr>
            <p:sp>
              <p:nvSpPr>
                <p:cNvPr id="82" name="Freeform: Shape 81">
                  <a:extLst>
                    <a:ext uri="{FF2B5EF4-FFF2-40B4-BE49-F238E27FC236}">
                      <a16:creationId xmlns:a16="http://schemas.microsoft.com/office/drawing/2014/main" id="{8690C12B-E046-450D-9195-2A0C566A8152}"/>
                    </a:ext>
                  </a:extLst>
                </p:cNvPr>
                <p:cNvSpPr/>
                <p:nvPr/>
              </p:nvSpPr>
              <p:spPr>
                <a:xfrm flipH="1">
                  <a:off x="3375739" y="4084134"/>
                  <a:ext cx="2716424" cy="1814212"/>
                </a:xfrm>
                <a:custGeom>
                  <a:avLst/>
                  <a:gdLst>
                    <a:gd name="connsiteX0" fmla="*/ 0 w 2838450"/>
                    <a:gd name="connsiteY0" fmla="*/ 120650 h 1816100"/>
                    <a:gd name="connsiteX1" fmla="*/ 866775 w 2838450"/>
                    <a:gd name="connsiteY1" fmla="*/ 88900 h 1816100"/>
                    <a:gd name="connsiteX2" fmla="*/ 1000125 w 2838450"/>
                    <a:gd name="connsiteY2" fmla="*/ 9525 h 1816100"/>
                    <a:gd name="connsiteX3" fmla="*/ 2797175 w 2838450"/>
                    <a:gd name="connsiteY3" fmla="*/ 0 h 1816100"/>
                    <a:gd name="connsiteX4" fmla="*/ 2838450 w 2838450"/>
                    <a:gd name="connsiteY4" fmla="*/ 28575 h 1816100"/>
                    <a:gd name="connsiteX5" fmla="*/ 2778125 w 2838450"/>
                    <a:gd name="connsiteY5" fmla="*/ 1774825 h 1816100"/>
                    <a:gd name="connsiteX6" fmla="*/ 2733675 w 2838450"/>
                    <a:gd name="connsiteY6" fmla="*/ 1816100 h 1816100"/>
                    <a:gd name="connsiteX7" fmla="*/ 79375 w 2838450"/>
                    <a:gd name="connsiteY7" fmla="*/ 1812925 h 1816100"/>
                    <a:gd name="connsiteX8" fmla="*/ 53975 w 2838450"/>
                    <a:gd name="connsiteY8" fmla="*/ 1765300 h 1816100"/>
                    <a:gd name="connsiteX9" fmla="*/ 0 w 2838450"/>
                    <a:gd name="connsiteY9" fmla="*/ 120650 h 1816100"/>
                    <a:gd name="connsiteX0" fmla="*/ 0 w 2838450"/>
                    <a:gd name="connsiteY0" fmla="*/ 120650 h 1818466"/>
                    <a:gd name="connsiteX1" fmla="*/ 866775 w 2838450"/>
                    <a:gd name="connsiteY1" fmla="*/ 88900 h 1818466"/>
                    <a:gd name="connsiteX2" fmla="*/ 1000125 w 2838450"/>
                    <a:gd name="connsiteY2" fmla="*/ 9525 h 1818466"/>
                    <a:gd name="connsiteX3" fmla="*/ 2797175 w 2838450"/>
                    <a:gd name="connsiteY3" fmla="*/ 0 h 1818466"/>
                    <a:gd name="connsiteX4" fmla="*/ 2838450 w 2838450"/>
                    <a:gd name="connsiteY4" fmla="*/ 28575 h 1818466"/>
                    <a:gd name="connsiteX5" fmla="*/ 2778125 w 2838450"/>
                    <a:gd name="connsiteY5" fmla="*/ 1774825 h 1818466"/>
                    <a:gd name="connsiteX6" fmla="*/ 2733675 w 2838450"/>
                    <a:gd name="connsiteY6" fmla="*/ 1816100 h 1818466"/>
                    <a:gd name="connsiteX7" fmla="*/ 79375 w 2838450"/>
                    <a:gd name="connsiteY7" fmla="*/ 1812925 h 1818466"/>
                    <a:gd name="connsiteX8" fmla="*/ 53975 w 2838450"/>
                    <a:gd name="connsiteY8" fmla="*/ 1765300 h 1818466"/>
                    <a:gd name="connsiteX9" fmla="*/ 0 w 2838450"/>
                    <a:gd name="connsiteY9" fmla="*/ 120650 h 1818466"/>
                    <a:gd name="connsiteX0" fmla="*/ 0 w 2838450"/>
                    <a:gd name="connsiteY0" fmla="*/ 120650 h 1818981"/>
                    <a:gd name="connsiteX1" fmla="*/ 866775 w 2838450"/>
                    <a:gd name="connsiteY1" fmla="*/ 88900 h 1818981"/>
                    <a:gd name="connsiteX2" fmla="*/ 1000125 w 2838450"/>
                    <a:gd name="connsiteY2" fmla="*/ 9525 h 1818981"/>
                    <a:gd name="connsiteX3" fmla="*/ 2797175 w 2838450"/>
                    <a:gd name="connsiteY3" fmla="*/ 0 h 1818981"/>
                    <a:gd name="connsiteX4" fmla="*/ 2838450 w 2838450"/>
                    <a:gd name="connsiteY4" fmla="*/ 28575 h 1818981"/>
                    <a:gd name="connsiteX5" fmla="*/ 2778125 w 2838450"/>
                    <a:gd name="connsiteY5" fmla="*/ 1774825 h 1818981"/>
                    <a:gd name="connsiteX6" fmla="*/ 2733675 w 2838450"/>
                    <a:gd name="connsiteY6" fmla="*/ 1816100 h 1818981"/>
                    <a:gd name="connsiteX7" fmla="*/ 79375 w 2838450"/>
                    <a:gd name="connsiteY7" fmla="*/ 1812925 h 1818981"/>
                    <a:gd name="connsiteX8" fmla="*/ 53975 w 2838450"/>
                    <a:gd name="connsiteY8" fmla="*/ 1765300 h 1818981"/>
                    <a:gd name="connsiteX9" fmla="*/ 0 w 2838450"/>
                    <a:gd name="connsiteY9" fmla="*/ 120650 h 1818981"/>
                    <a:gd name="connsiteX0" fmla="*/ 0 w 2838450"/>
                    <a:gd name="connsiteY0" fmla="*/ 120650 h 1818981"/>
                    <a:gd name="connsiteX1" fmla="*/ 866775 w 2838450"/>
                    <a:gd name="connsiteY1" fmla="*/ 88900 h 1818981"/>
                    <a:gd name="connsiteX2" fmla="*/ 1000125 w 2838450"/>
                    <a:gd name="connsiteY2" fmla="*/ 9525 h 1818981"/>
                    <a:gd name="connsiteX3" fmla="*/ 2797175 w 2838450"/>
                    <a:gd name="connsiteY3" fmla="*/ 0 h 1818981"/>
                    <a:gd name="connsiteX4" fmla="*/ 2838450 w 2838450"/>
                    <a:gd name="connsiteY4" fmla="*/ 28575 h 1818981"/>
                    <a:gd name="connsiteX5" fmla="*/ 2778125 w 2838450"/>
                    <a:gd name="connsiteY5" fmla="*/ 1774825 h 1818981"/>
                    <a:gd name="connsiteX6" fmla="*/ 2733675 w 2838450"/>
                    <a:gd name="connsiteY6" fmla="*/ 1816100 h 1818981"/>
                    <a:gd name="connsiteX7" fmla="*/ 79375 w 2838450"/>
                    <a:gd name="connsiteY7" fmla="*/ 1812925 h 1818981"/>
                    <a:gd name="connsiteX8" fmla="*/ 53975 w 2838450"/>
                    <a:gd name="connsiteY8" fmla="*/ 1765300 h 1818981"/>
                    <a:gd name="connsiteX9" fmla="*/ 0 w 2838450"/>
                    <a:gd name="connsiteY9" fmla="*/ 120650 h 1818981"/>
                    <a:gd name="connsiteX0" fmla="*/ 0 w 2838450"/>
                    <a:gd name="connsiteY0" fmla="*/ 120650 h 1821207"/>
                    <a:gd name="connsiteX1" fmla="*/ 866775 w 2838450"/>
                    <a:gd name="connsiteY1" fmla="*/ 88900 h 1821207"/>
                    <a:gd name="connsiteX2" fmla="*/ 1000125 w 2838450"/>
                    <a:gd name="connsiteY2" fmla="*/ 9525 h 1821207"/>
                    <a:gd name="connsiteX3" fmla="*/ 2797175 w 2838450"/>
                    <a:gd name="connsiteY3" fmla="*/ 0 h 1821207"/>
                    <a:gd name="connsiteX4" fmla="*/ 2838450 w 2838450"/>
                    <a:gd name="connsiteY4" fmla="*/ 28575 h 1821207"/>
                    <a:gd name="connsiteX5" fmla="*/ 2778125 w 2838450"/>
                    <a:gd name="connsiteY5" fmla="*/ 1774825 h 1821207"/>
                    <a:gd name="connsiteX6" fmla="*/ 2738438 w 2838450"/>
                    <a:gd name="connsiteY6" fmla="*/ 1818481 h 1821207"/>
                    <a:gd name="connsiteX7" fmla="*/ 79375 w 2838450"/>
                    <a:gd name="connsiteY7" fmla="*/ 1812925 h 1821207"/>
                    <a:gd name="connsiteX8" fmla="*/ 53975 w 2838450"/>
                    <a:gd name="connsiteY8" fmla="*/ 1765300 h 1821207"/>
                    <a:gd name="connsiteX9" fmla="*/ 0 w 2838450"/>
                    <a:gd name="connsiteY9" fmla="*/ 120650 h 1821207"/>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33463 w 2838450"/>
                    <a:gd name="connsiteY2" fmla="*/ 40481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33463 w 2838450"/>
                    <a:gd name="connsiteY2" fmla="*/ 40481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945356 w 2838450"/>
                    <a:gd name="connsiteY2" fmla="*/ 30956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3106 h 1827288"/>
                    <a:gd name="connsiteX1" fmla="*/ 819150 w 2838450"/>
                    <a:gd name="connsiteY1" fmla="*/ 91356 h 1827288"/>
                    <a:gd name="connsiteX2" fmla="*/ 945356 w 2838450"/>
                    <a:gd name="connsiteY2" fmla="*/ 33412 h 1827288"/>
                    <a:gd name="connsiteX3" fmla="*/ 2797175 w 2838450"/>
                    <a:gd name="connsiteY3" fmla="*/ 2456 h 1827288"/>
                    <a:gd name="connsiteX4" fmla="*/ 2838450 w 2838450"/>
                    <a:gd name="connsiteY4" fmla="*/ 31031 h 1827288"/>
                    <a:gd name="connsiteX5" fmla="*/ 2778125 w 2838450"/>
                    <a:gd name="connsiteY5" fmla="*/ 1777281 h 1827288"/>
                    <a:gd name="connsiteX6" fmla="*/ 2738438 w 2838450"/>
                    <a:gd name="connsiteY6" fmla="*/ 1820937 h 1827288"/>
                    <a:gd name="connsiteX7" fmla="*/ 81756 w 2838450"/>
                    <a:gd name="connsiteY7" fmla="*/ 1827288 h 1827288"/>
                    <a:gd name="connsiteX8" fmla="*/ 53975 w 2838450"/>
                    <a:gd name="connsiteY8" fmla="*/ 1767756 h 1827288"/>
                    <a:gd name="connsiteX9" fmla="*/ 0 w 2838450"/>
                    <a:gd name="connsiteY9" fmla="*/ 123106 h 1827288"/>
                    <a:gd name="connsiteX0" fmla="*/ 0 w 2838450"/>
                    <a:gd name="connsiteY0" fmla="*/ 120650 h 1824832"/>
                    <a:gd name="connsiteX1" fmla="*/ 819150 w 2838450"/>
                    <a:gd name="connsiteY1" fmla="*/ 88900 h 1824832"/>
                    <a:gd name="connsiteX2" fmla="*/ 945356 w 2838450"/>
                    <a:gd name="connsiteY2" fmla="*/ 30956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97197 w 2838450"/>
                    <a:gd name="connsiteY3" fmla="*/ 16204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6560 w 2838450"/>
                    <a:gd name="connsiteY1" fmla="*/ 1257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38450"/>
                    <a:gd name="connsiteY0" fmla="*/ 120650 h 1824832"/>
                    <a:gd name="connsiteX1" fmla="*/ 42279 w 2838450"/>
                    <a:gd name="connsiteY1" fmla="*/ 876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38450"/>
                    <a:gd name="connsiteY0" fmla="*/ 120650 h 1824832"/>
                    <a:gd name="connsiteX1" fmla="*/ 42279 w 2838450"/>
                    <a:gd name="connsiteY1" fmla="*/ 876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47975"/>
                    <a:gd name="connsiteY0" fmla="*/ 120650 h 1824832"/>
                    <a:gd name="connsiteX1" fmla="*/ 42279 w 2847975"/>
                    <a:gd name="connsiteY1" fmla="*/ 87640 h 1824832"/>
                    <a:gd name="connsiteX2" fmla="*/ 819150 w 2847975"/>
                    <a:gd name="connsiteY2" fmla="*/ 88900 h 1824832"/>
                    <a:gd name="connsiteX3" fmla="*/ 985838 w 2847975"/>
                    <a:gd name="connsiteY3" fmla="*/ 21431 h 1824832"/>
                    <a:gd name="connsiteX4" fmla="*/ 1297197 w 2847975"/>
                    <a:gd name="connsiteY4" fmla="*/ 16204 h 1824832"/>
                    <a:gd name="connsiteX5" fmla="*/ 2797175 w 2847975"/>
                    <a:gd name="connsiteY5" fmla="*/ 0 h 1824832"/>
                    <a:gd name="connsiteX6" fmla="*/ 2847975 w 2847975"/>
                    <a:gd name="connsiteY6" fmla="*/ 15875 h 1824832"/>
                    <a:gd name="connsiteX7" fmla="*/ 2778125 w 2847975"/>
                    <a:gd name="connsiteY7" fmla="*/ 1774825 h 1824832"/>
                    <a:gd name="connsiteX8" fmla="*/ 2738438 w 2847975"/>
                    <a:gd name="connsiteY8" fmla="*/ 1818481 h 1824832"/>
                    <a:gd name="connsiteX9" fmla="*/ 81756 w 2847975"/>
                    <a:gd name="connsiteY9" fmla="*/ 1824832 h 1824832"/>
                    <a:gd name="connsiteX10" fmla="*/ 53975 w 2847975"/>
                    <a:gd name="connsiteY10" fmla="*/ 1765300 h 1824832"/>
                    <a:gd name="connsiteX11" fmla="*/ 0 w 2847975"/>
                    <a:gd name="connsiteY11" fmla="*/ 120650 h 1824832"/>
                    <a:gd name="connsiteX0" fmla="*/ 0 w 2835275"/>
                    <a:gd name="connsiteY0" fmla="*/ 120650 h 1824832"/>
                    <a:gd name="connsiteX1" fmla="*/ 42279 w 2835275"/>
                    <a:gd name="connsiteY1" fmla="*/ 87640 h 1824832"/>
                    <a:gd name="connsiteX2" fmla="*/ 819150 w 2835275"/>
                    <a:gd name="connsiteY2" fmla="*/ 88900 h 1824832"/>
                    <a:gd name="connsiteX3" fmla="*/ 985838 w 2835275"/>
                    <a:gd name="connsiteY3" fmla="*/ 21431 h 1824832"/>
                    <a:gd name="connsiteX4" fmla="*/ 1297197 w 2835275"/>
                    <a:gd name="connsiteY4" fmla="*/ 16204 h 1824832"/>
                    <a:gd name="connsiteX5" fmla="*/ 2797175 w 2835275"/>
                    <a:gd name="connsiteY5" fmla="*/ 0 h 1824832"/>
                    <a:gd name="connsiteX6" fmla="*/ 2835275 w 2835275"/>
                    <a:gd name="connsiteY6" fmla="*/ 15875 h 1824832"/>
                    <a:gd name="connsiteX7" fmla="*/ 2778125 w 2835275"/>
                    <a:gd name="connsiteY7" fmla="*/ 1774825 h 1824832"/>
                    <a:gd name="connsiteX8" fmla="*/ 2738438 w 2835275"/>
                    <a:gd name="connsiteY8" fmla="*/ 1818481 h 1824832"/>
                    <a:gd name="connsiteX9" fmla="*/ 81756 w 2835275"/>
                    <a:gd name="connsiteY9" fmla="*/ 1824832 h 1824832"/>
                    <a:gd name="connsiteX10" fmla="*/ 53975 w 2835275"/>
                    <a:gd name="connsiteY10" fmla="*/ 1765300 h 1824832"/>
                    <a:gd name="connsiteX11" fmla="*/ 0 w 2835275"/>
                    <a:gd name="connsiteY11" fmla="*/ 120650 h 1824832"/>
                    <a:gd name="connsiteX0" fmla="*/ 0 w 2835275"/>
                    <a:gd name="connsiteY0" fmla="*/ 120650 h 1824832"/>
                    <a:gd name="connsiteX1" fmla="*/ 42279 w 2835275"/>
                    <a:gd name="connsiteY1" fmla="*/ 87640 h 1824832"/>
                    <a:gd name="connsiteX2" fmla="*/ 819150 w 2835275"/>
                    <a:gd name="connsiteY2" fmla="*/ 88900 h 1824832"/>
                    <a:gd name="connsiteX3" fmla="*/ 985838 w 2835275"/>
                    <a:gd name="connsiteY3" fmla="*/ 21431 h 1824832"/>
                    <a:gd name="connsiteX4" fmla="*/ 1297197 w 2835275"/>
                    <a:gd name="connsiteY4" fmla="*/ 16204 h 1824832"/>
                    <a:gd name="connsiteX5" fmla="*/ 2787650 w 2835275"/>
                    <a:gd name="connsiteY5" fmla="*/ 0 h 1824832"/>
                    <a:gd name="connsiteX6" fmla="*/ 2835275 w 2835275"/>
                    <a:gd name="connsiteY6" fmla="*/ 15875 h 1824832"/>
                    <a:gd name="connsiteX7" fmla="*/ 2778125 w 2835275"/>
                    <a:gd name="connsiteY7" fmla="*/ 1774825 h 1824832"/>
                    <a:gd name="connsiteX8" fmla="*/ 2738438 w 2835275"/>
                    <a:gd name="connsiteY8" fmla="*/ 1818481 h 1824832"/>
                    <a:gd name="connsiteX9" fmla="*/ 81756 w 2835275"/>
                    <a:gd name="connsiteY9" fmla="*/ 1824832 h 1824832"/>
                    <a:gd name="connsiteX10" fmla="*/ 53975 w 2835275"/>
                    <a:gd name="connsiteY10" fmla="*/ 1765300 h 1824832"/>
                    <a:gd name="connsiteX11" fmla="*/ 0 w 2835275"/>
                    <a:gd name="connsiteY11" fmla="*/ 120650 h 1824832"/>
                    <a:gd name="connsiteX0" fmla="*/ 0 w 2806700"/>
                    <a:gd name="connsiteY0" fmla="*/ 120650 h 1824832"/>
                    <a:gd name="connsiteX1" fmla="*/ 42279 w 2806700"/>
                    <a:gd name="connsiteY1" fmla="*/ 87640 h 1824832"/>
                    <a:gd name="connsiteX2" fmla="*/ 819150 w 2806700"/>
                    <a:gd name="connsiteY2" fmla="*/ 88900 h 1824832"/>
                    <a:gd name="connsiteX3" fmla="*/ 985838 w 2806700"/>
                    <a:gd name="connsiteY3" fmla="*/ 21431 h 1824832"/>
                    <a:gd name="connsiteX4" fmla="*/ 1297197 w 2806700"/>
                    <a:gd name="connsiteY4" fmla="*/ 16204 h 1824832"/>
                    <a:gd name="connsiteX5" fmla="*/ 2787650 w 2806700"/>
                    <a:gd name="connsiteY5" fmla="*/ 0 h 1824832"/>
                    <a:gd name="connsiteX6" fmla="*/ 2806700 w 2806700"/>
                    <a:gd name="connsiteY6" fmla="*/ 19050 h 1824832"/>
                    <a:gd name="connsiteX7" fmla="*/ 2778125 w 2806700"/>
                    <a:gd name="connsiteY7" fmla="*/ 1774825 h 1824832"/>
                    <a:gd name="connsiteX8" fmla="*/ 2738438 w 2806700"/>
                    <a:gd name="connsiteY8" fmla="*/ 1818481 h 1824832"/>
                    <a:gd name="connsiteX9" fmla="*/ 81756 w 2806700"/>
                    <a:gd name="connsiteY9" fmla="*/ 1824832 h 1824832"/>
                    <a:gd name="connsiteX10" fmla="*/ 53975 w 2806700"/>
                    <a:gd name="connsiteY10" fmla="*/ 1765300 h 1824832"/>
                    <a:gd name="connsiteX11" fmla="*/ 0 w 2806700"/>
                    <a:gd name="connsiteY11" fmla="*/ 120650 h 1824832"/>
                    <a:gd name="connsiteX0" fmla="*/ 0 w 2825750"/>
                    <a:gd name="connsiteY0" fmla="*/ 120650 h 1824832"/>
                    <a:gd name="connsiteX1" fmla="*/ 42279 w 2825750"/>
                    <a:gd name="connsiteY1" fmla="*/ 87640 h 1824832"/>
                    <a:gd name="connsiteX2" fmla="*/ 819150 w 2825750"/>
                    <a:gd name="connsiteY2" fmla="*/ 88900 h 1824832"/>
                    <a:gd name="connsiteX3" fmla="*/ 985838 w 2825750"/>
                    <a:gd name="connsiteY3" fmla="*/ 21431 h 1824832"/>
                    <a:gd name="connsiteX4" fmla="*/ 1297197 w 2825750"/>
                    <a:gd name="connsiteY4" fmla="*/ 16204 h 1824832"/>
                    <a:gd name="connsiteX5" fmla="*/ 2787650 w 2825750"/>
                    <a:gd name="connsiteY5" fmla="*/ 0 h 1824832"/>
                    <a:gd name="connsiteX6" fmla="*/ 2825750 w 2825750"/>
                    <a:gd name="connsiteY6" fmla="*/ 38100 h 1824832"/>
                    <a:gd name="connsiteX7" fmla="*/ 2778125 w 2825750"/>
                    <a:gd name="connsiteY7" fmla="*/ 1774825 h 1824832"/>
                    <a:gd name="connsiteX8" fmla="*/ 2738438 w 2825750"/>
                    <a:gd name="connsiteY8" fmla="*/ 1818481 h 1824832"/>
                    <a:gd name="connsiteX9" fmla="*/ 81756 w 2825750"/>
                    <a:gd name="connsiteY9" fmla="*/ 1824832 h 1824832"/>
                    <a:gd name="connsiteX10" fmla="*/ 53975 w 2825750"/>
                    <a:gd name="connsiteY10" fmla="*/ 1765300 h 1824832"/>
                    <a:gd name="connsiteX11" fmla="*/ 0 w 2825750"/>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8259 h 1832441"/>
                    <a:gd name="connsiteX1" fmla="*/ 42279 w 2828925"/>
                    <a:gd name="connsiteY1" fmla="*/ 95249 h 1832441"/>
                    <a:gd name="connsiteX2" fmla="*/ 819150 w 2828925"/>
                    <a:gd name="connsiteY2" fmla="*/ 96509 h 1832441"/>
                    <a:gd name="connsiteX3" fmla="*/ 985838 w 2828925"/>
                    <a:gd name="connsiteY3" fmla="*/ 29040 h 1832441"/>
                    <a:gd name="connsiteX4" fmla="*/ 2092535 w 2828925"/>
                    <a:gd name="connsiteY4" fmla="*/ 0 h 1832441"/>
                    <a:gd name="connsiteX5" fmla="*/ 2787650 w 2828925"/>
                    <a:gd name="connsiteY5" fmla="*/ 7609 h 1832441"/>
                    <a:gd name="connsiteX6" fmla="*/ 2828925 w 2828925"/>
                    <a:gd name="connsiteY6" fmla="*/ 29834 h 1832441"/>
                    <a:gd name="connsiteX7" fmla="*/ 2778125 w 2828925"/>
                    <a:gd name="connsiteY7" fmla="*/ 1782434 h 1832441"/>
                    <a:gd name="connsiteX8" fmla="*/ 2738438 w 2828925"/>
                    <a:gd name="connsiteY8" fmla="*/ 1826090 h 1832441"/>
                    <a:gd name="connsiteX9" fmla="*/ 81756 w 2828925"/>
                    <a:gd name="connsiteY9" fmla="*/ 1832441 h 1832441"/>
                    <a:gd name="connsiteX10" fmla="*/ 53975 w 2828925"/>
                    <a:gd name="connsiteY10" fmla="*/ 1772909 h 1832441"/>
                    <a:gd name="connsiteX11" fmla="*/ 0 w 2828925"/>
                    <a:gd name="connsiteY11" fmla="*/ 128259 h 1832441"/>
                    <a:gd name="connsiteX0" fmla="*/ 0 w 2828925"/>
                    <a:gd name="connsiteY0" fmla="*/ 137614 h 1841796"/>
                    <a:gd name="connsiteX1" fmla="*/ 42279 w 2828925"/>
                    <a:gd name="connsiteY1" fmla="*/ 104604 h 1841796"/>
                    <a:gd name="connsiteX2" fmla="*/ 819150 w 2828925"/>
                    <a:gd name="connsiteY2" fmla="*/ 105864 h 1841796"/>
                    <a:gd name="connsiteX3" fmla="*/ 1914526 w 2828925"/>
                    <a:gd name="connsiteY3" fmla="*/ 5058 h 1841796"/>
                    <a:gd name="connsiteX4" fmla="*/ 2092535 w 2828925"/>
                    <a:gd name="connsiteY4" fmla="*/ 9355 h 1841796"/>
                    <a:gd name="connsiteX5" fmla="*/ 2787650 w 2828925"/>
                    <a:gd name="connsiteY5" fmla="*/ 16964 h 1841796"/>
                    <a:gd name="connsiteX6" fmla="*/ 2828925 w 2828925"/>
                    <a:gd name="connsiteY6" fmla="*/ 39189 h 1841796"/>
                    <a:gd name="connsiteX7" fmla="*/ 2778125 w 2828925"/>
                    <a:gd name="connsiteY7" fmla="*/ 1791789 h 1841796"/>
                    <a:gd name="connsiteX8" fmla="*/ 2738438 w 2828925"/>
                    <a:gd name="connsiteY8" fmla="*/ 1835445 h 1841796"/>
                    <a:gd name="connsiteX9" fmla="*/ 81756 w 2828925"/>
                    <a:gd name="connsiteY9" fmla="*/ 1841796 h 1841796"/>
                    <a:gd name="connsiteX10" fmla="*/ 53975 w 2828925"/>
                    <a:gd name="connsiteY10" fmla="*/ 1782264 h 1841796"/>
                    <a:gd name="connsiteX11" fmla="*/ 0 w 2828925"/>
                    <a:gd name="connsiteY11" fmla="*/ 137614 h 1841796"/>
                    <a:gd name="connsiteX0" fmla="*/ 0 w 2828925"/>
                    <a:gd name="connsiteY0" fmla="*/ 136518 h 1840700"/>
                    <a:gd name="connsiteX1" fmla="*/ 42279 w 2828925"/>
                    <a:gd name="connsiteY1" fmla="*/ 103508 h 1840700"/>
                    <a:gd name="connsiteX2" fmla="*/ 819150 w 2828925"/>
                    <a:gd name="connsiteY2" fmla="*/ 104768 h 1840700"/>
                    <a:gd name="connsiteX3" fmla="*/ 1914526 w 2828925"/>
                    <a:gd name="connsiteY3" fmla="*/ 3962 h 1840700"/>
                    <a:gd name="connsiteX4" fmla="*/ 2302085 w 2828925"/>
                    <a:gd name="connsiteY4" fmla="*/ 17784 h 1840700"/>
                    <a:gd name="connsiteX5" fmla="*/ 2787650 w 2828925"/>
                    <a:gd name="connsiteY5" fmla="*/ 15868 h 1840700"/>
                    <a:gd name="connsiteX6" fmla="*/ 2828925 w 2828925"/>
                    <a:gd name="connsiteY6" fmla="*/ 38093 h 1840700"/>
                    <a:gd name="connsiteX7" fmla="*/ 2778125 w 2828925"/>
                    <a:gd name="connsiteY7" fmla="*/ 1790693 h 1840700"/>
                    <a:gd name="connsiteX8" fmla="*/ 2738438 w 2828925"/>
                    <a:gd name="connsiteY8" fmla="*/ 1834349 h 1840700"/>
                    <a:gd name="connsiteX9" fmla="*/ 81756 w 2828925"/>
                    <a:gd name="connsiteY9" fmla="*/ 1840700 h 1840700"/>
                    <a:gd name="connsiteX10" fmla="*/ 53975 w 2828925"/>
                    <a:gd name="connsiteY10" fmla="*/ 1781168 h 1840700"/>
                    <a:gd name="connsiteX11" fmla="*/ 0 w 2828925"/>
                    <a:gd name="connsiteY11" fmla="*/ 136518 h 1840700"/>
                    <a:gd name="connsiteX0" fmla="*/ 0 w 2828925"/>
                    <a:gd name="connsiteY0" fmla="*/ 120650 h 1824832"/>
                    <a:gd name="connsiteX1" fmla="*/ 42279 w 2828925"/>
                    <a:gd name="connsiteY1" fmla="*/ 87640 h 1824832"/>
                    <a:gd name="connsiteX2" fmla="*/ 819150 w 2828925"/>
                    <a:gd name="connsiteY2" fmla="*/ 88900 h 1824832"/>
                    <a:gd name="connsiteX3" fmla="*/ 2019301 w 2828925"/>
                    <a:gd name="connsiteY3" fmla="*/ 107157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1909764 w 2828925"/>
                    <a:gd name="connsiteY3" fmla="*/ 92870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7617 h 1831799"/>
                    <a:gd name="connsiteX1" fmla="*/ 42279 w 2828925"/>
                    <a:gd name="connsiteY1" fmla="*/ 94607 h 1831799"/>
                    <a:gd name="connsiteX2" fmla="*/ 819150 w 2828925"/>
                    <a:gd name="connsiteY2" fmla="*/ 95867 h 1831799"/>
                    <a:gd name="connsiteX3" fmla="*/ 1909764 w 2828925"/>
                    <a:gd name="connsiteY3" fmla="*/ 99837 h 1831799"/>
                    <a:gd name="connsiteX4" fmla="*/ 2302085 w 2828925"/>
                    <a:gd name="connsiteY4" fmla="*/ 8883 h 1831799"/>
                    <a:gd name="connsiteX5" fmla="*/ 2787650 w 2828925"/>
                    <a:gd name="connsiteY5" fmla="*/ 6967 h 1831799"/>
                    <a:gd name="connsiteX6" fmla="*/ 2828925 w 2828925"/>
                    <a:gd name="connsiteY6" fmla="*/ 29192 h 1831799"/>
                    <a:gd name="connsiteX7" fmla="*/ 2778125 w 2828925"/>
                    <a:gd name="connsiteY7" fmla="*/ 1781792 h 1831799"/>
                    <a:gd name="connsiteX8" fmla="*/ 2738438 w 2828925"/>
                    <a:gd name="connsiteY8" fmla="*/ 1825448 h 1831799"/>
                    <a:gd name="connsiteX9" fmla="*/ 81756 w 2828925"/>
                    <a:gd name="connsiteY9" fmla="*/ 1831799 h 1831799"/>
                    <a:gd name="connsiteX10" fmla="*/ 53975 w 2828925"/>
                    <a:gd name="connsiteY10" fmla="*/ 1772267 h 1831799"/>
                    <a:gd name="connsiteX11" fmla="*/ 0 w 2828925"/>
                    <a:gd name="connsiteY11" fmla="*/ 127617 h 1831799"/>
                    <a:gd name="connsiteX0" fmla="*/ 0 w 2828925"/>
                    <a:gd name="connsiteY0" fmla="*/ 120650 h 1824832"/>
                    <a:gd name="connsiteX1" fmla="*/ 42279 w 2828925"/>
                    <a:gd name="connsiteY1" fmla="*/ 87640 h 1824832"/>
                    <a:gd name="connsiteX2" fmla="*/ 819150 w 2828925"/>
                    <a:gd name="connsiteY2" fmla="*/ 88900 h 1824832"/>
                    <a:gd name="connsiteX3" fmla="*/ 1909764 w 2828925"/>
                    <a:gd name="connsiteY3" fmla="*/ 92870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1909764 w 2828925"/>
                    <a:gd name="connsiteY3" fmla="*/ 92870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1830408 w 2828925"/>
                    <a:gd name="connsiteY3" fmla="*/ 92870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42979 h 1847161"/>
                    <a:gd name="connsiteX1" fmla="*/ 42279 w 2828925"/>
                    <a:gd name="connsiteY1" fmla="*/ 109969 h 1847161"/>
                    <a:gd name="connsiteX2" fmla="*/ 819150 w 2828925"/>
                    <a:gd name="connsiteY2" fmla="*/ 111229 h 1847161"/>
                    <a:gd name="connsiteX3" fmla="*/ 1830408 w 2828925"/>
                    <a:gd name="connsiteY3" fmla="*/ 115199 h 1847161"/>
                    <a:gd name="connsiteX4" fmla="*/ 2302086 w 2828925"/>
                    <a:gd name="connsiteY4" fmla="*/ 0 h 1847161"/>
                    <a:gd name="connsiteX5" fmla="*/ 2787650 w 2828925"/>
                    <a:gd name="connsiteY5" fmla="*/ 22329 h 1847161"/>
                    <a:gd name="connsiteX6" fmla="*/ 2828925 w 2828925"/>
                    <a:gd name="connsiteY6" fmla="*/ 44554 h 1847161"/>
                    <a:gd name="connsiteX7" fmla="*/ 2778125 w 2828925"/>
                    <a:gd name="connsiteY7" fmla="*/ 1797154 h 1847161"/>
                    <a:gd name="connsiteX8" fmla="*/ 2738438 w 2828925"/>
                    <a:gd name="connsiteY8" fmla="*/ 1840810 h 1847161"/>
                    <a:gd name="connsiteX9" fmla="*/ 81756 w 2828925"/>
                    <a:gd name="connsiteY9" fmla="*/ 1847161 h 1847161"/>
                    <a:gd name="connsiteX10" fmla="*/ 53975 w 2828925"/>
                    <a:gd name="connsiteY10" fmla="*/ 1787629 h 1847161"/>
                    <a:gd name="connsiteX11" fmla="*/ 0 w 2828925"/>
                    <a:gd name="connsiteY11" fmla="*/ 142979 h 1847161"/>
                    <a:gd name="connsiteX0" fmla="*/ 0 w 2828925"/>
                    <a:gd name="connsiteY0" fmla="*/ 142979 h 1847161"/>
                    <a:gd name="connsiteX1" fmla="*/ 42279 w 2828925"/>
                    <a:gd name="connsiteY1" fmla="*/ 109969 h 1847161"/>
                    <a:gd name="connsiteX2" fmla="*/ 819150 w 2828925"/>
                    <a:gd name="connsiteY2" fmla="*/ 111229 h 1847161"/>
                    <a:gd name="connsiteX3" fmla="*/ 1830408 w 2828925"/>
                    <a:gd name="connsiteY3" fmla="*/ 115199 h 1847161"/>
                    <a:gd name="connsiteX4" fmla="*/ 2302086 w 2828925"/>
                    <a:gd name="connsiteY4" fmla="*/ 0 h 1847161"/>
                    <a:gd name="connsiteX5" fmla="*/ 2797570 w 2828925"/>
                    <a:gd name="connsiteY5" fmla="*/ 12631 h 1847161"/>
                    <a:gd name="connsiteX6" fmla="*/ 2828925 w 2828925"/>
                    <a:gd name="connsiteY6" fmla="*/ 44554 h 1847161"/>
                    <a:gd name="connsiteX7" fmla="*/ 2778125 w 2828925"/>
                    <a:gd name="connsiteY7" fmla="*/ 1797154 h 1847161"/>
                    <a:gd name="connsiteX8" fmla="*/ 2738438 w 2828925"/>
                    <a:gd name="connsiteY8" fmla="*/ 1840810 h 1847161"/>
                    <a:gd name="connsiteX9" fmla="*/ 81756 w 2828925"/>
                    <a:gd name="connsiteY9" fmla="*/ 1847161 h 1847161"/>
                    <a:gd name="connsiteX10" fmla="*/ 53975 w 2828925"/>
                    <a:gd name="connsiteY10" fmla="*/ 1787629 h 1847161"/>
                    <a:gd name="connsiteX11" fmla="*/ 0 w 2828925"/>
                    <a:gd name="connsiteY11" fmla="*/ 142979 h 184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8925" h="1847161">
                      <a:moveTo>
                        <a:pt x="0" y="142979"/>
                      </a:moveTo>
                      <a:cubicBezTo>
                        <a:pt x="14093" y="131976"/>
                        <a:pt x="-5151" y="120972"/>
                        <a:pt x="42279" y="109969"/>
                      </a:cubicBezTo>
                      <a:lnTo>
                        <a:pt x="819150" y="111229"/>
                      </a:lnTo>
                      <a:cubicBezTo>
                        <a:pt x="889793" y="101440"/>
                        <a:pt x="1755001" y="124989"/>
                        <a:pt x="1830408" y="115199"/>
                      </a:cubicBezTo>
                      <a:cubicBezTo>
                        <a:pt x="2033511" y="-4867"/>
                        <a:pt x="1993450" y="5159"/>
                        <a:pt x="2302086" y="0"/>
                      </a:cubicBezTo>
                      <a:lnTo>
                        <a:pt x="2797570" y="12631"/>
                      </a:lnTo>
                      <a:cubicBezTo>
                        <a:pt x="2825616" y="15277"/>
                        <a:pt x="2815167" y="37146"/>
                        <a:pt x="2828925" y="44554"/>
                      </a:cubicBezTo>
                      <a:lnTo>
                        <a:pt x="2778125" y="1797154"/>
                      </a:lnTo>
                      <a:cubicBezTo>
                        <a:pt x="2770451" y="1820437"/>
                        <a:pt x="2788974" y="1841339"/>
                        <a:pt x="2738438" y="1840810"/>
                      </a:cubicBezTo>
                      <a:lnTo>
                        <a:pt x="81756" y="1847161"/>
                      </a:lnTo>
                      <a:cubicBezTo>
                        <a:pt x="60590" y="1822554"/>
                        <a:pt x="53710" y="1809854"/>
                        <a:pt x="53975" y="1787629"/>
                      </a:cubicBezTo>
                      <a:lnTo>
                        <a:pt x="0" y="142979"/>
                      </a:lnTo>
                      <a:close/>
                    </a:path>
                  </a:pathLst>
                </a:custGeom>
                <a:solidFill>
                  <a:srgbClr val="F9D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572D5103-07A7-443B-A8A9-3981916EBF6E}"/>
                    </a:ext>
                  </a:extLst>
                </p:cNvPr>
                <p:cNvPicPr>
                  <a:picLocks noChangeAspect="1"/>
                </p:cNvPicPr>
                <p:nvPr/>
              </p:nvPicPr>
              <p:blipFill>
                <a:blip r:embed="rId3"/>
                <a:stretch>
                  <a:fillRect/>
                </a:stretch>
              </p:blipFill>
              <p:spPr>
                <a:xfrm rot="20739550">
                  <a:off x="3384147" y="4041205"/>
                  <a:ext cx="2567280" cy="1900069"/>
                </a:xfrm>
                <a:prstGeom prst="rect">
                  <a:avLst/>
                </a:prstGeom>
              </p:spPr>
            </p:pic>
            <p:pic>
              <p:nvPicPr>
                <p:cNvPr id="84" name="Picture 83">
                  <a:extLst>
                    <a:ext uri="{FF2B5EF4-FFF2-40B4-BE49-F238E27FC236}">
                      <a16:creationId xmlns:a16="http://schemas.microsoft.com/office/drawing/2014/main" id="{3E839BC4-AEAD-426D-A23C-FAB2233CF01B}"/>
                    </a:ext>
                  </a:extLst>
                </p:cNvPr>
                <p:cNvPicPr>
                  <a:picLocks noChangeAspect="1"/>
                </p:cNvPicPr>
                <p:nvPr/>
              </p:nvPicPr>
              <p:blipFill>
                <a:blip r:embed="rId3"/>
                <a:stretch>
                  <a:fillRect/>
                </a:stretch>
              </p:blipFill>
              <p:spPr>
                <a:xfrm rot="20739550">
                  <a:off x="3444918" y="4129105"/>
                  <a:ext cx="2567280" cy="1900069"/>
                </a:xfrm>
                <a:prstGeom prst="rect">
                  <a:avLst/>
                </a:prstGeom>
              </p:spPr>
            </p:pic>
            <p:pic>
              <p:nvPicPr>
                <p:cNvPr id="85" name="Picture 84">
                  <a:extLst>
                    <a:ext uri="{FF2B5EF4-FFF2-40B4-BE49-F238E27FC236}">
                      <a16:creationId xmlns:a16="http://schemas.microsoft.com/office/drawing/2014/main" id="{16EAECF4-E8C3-4FBF-A955-964B517C359E}"/>
                    </a:ext>
                  </a:extLst>
                </p:cNvPr>
                <p:cNvPicPr>
                  <a:picLocks noChangeAspect="1"/>
                </p:cNvPicPr>
                <p:nvPr/>
              </p:nvPicPr>
              <p:blipFill>
                <a:blip r:embed="rId3"/>
                <a:stretch>
                  <a:fillRect/>
                </a:stretch>
              </p:blipFill>
              <p:spPr>
                <a:xfrm rot="20739550">
                  <a:off x="3502496" y="4199342"/>
                  <a:ext cx="2567280" cy="1900069"/>
                </a:xfrm>
                <a:prstGeom prst="rect">
                  <a:avLst/>
                </a:prstGeom>
              </p:spPr>
            </p:pic>
            <p:pic>
              <p:nvPicPr>
                <p:cNvPr id="86" name="Picture 85">
                  <a:extLst>
                    <a:ext uri="{FF2B5EF4-FFF2-40B4-BE49-F238E27FC236}">
                      <a16:creationId xmlns:a16="http://schemas.microsoft.com/office/drawing/2014/main" id="{91A9DE27-1490-4793-9266-EA2022EEAD4F}"/>
                    </a:ext>
                  </a:extLst>
                </p:cNvPr>
                <p:cNvPicPr>
                  <a:picLocks noChangeAspect="1"/>
                </p:cNvPicPr>
                <p:nvPr/>
              </p:nvPicPr>
              <p:blipFill>
                <a:blip r:embed="rId3"/>
                <a:stretch>
                  <a:fillRect/>
                </a:stretch>
              </p:blipFill>
              <p:spPr>
                <a:xfrm rot="20739550">
                  <a:off x="3614157" y="4267050"/>
                  <a:ext cx="2567280" cy="1900069"/>
                </a:xfrm>
                <a:prstGeom prst="rect">
                  <a:avLst/>
                </a:prstGeom>
              </p:spPr>
            </p:pic>
            <p:sp>
              <p:nvSpPr>
                <p:cNvPr id="87" name="Freeform: Shape 86">
                  <a:extLst>
                    <a:ext uri="{FF2B5EF4-FFF2-40B4-BE49-F238E27FC236}">
                      <a16:creationId xmlns:a16="http://schemas.microsoft.com/office/drawing/2014/main" id="{A47027A6-7F42-48D0-A9C0-7B52C4C90DF7}"/>
                    </a:ext>
                  </a:extLst>
                </p:cNvPr>
                <p:cNvSpPr/>
                <p:nvPr/>
              </p:nvSpPr>
              <p:spPr>
                <a:xfrm>
                  <a:off x="3325734" y="4468803"/>
                  <a:ext cx="2828925" cy="1824832"/>
                </a:xfrm>
                <a:custGeom>
                  <a:avLst/>
                  <a:gdLst>
                    <a:gd name="connsiteX0" fmla="*/ 0 w 2838450"/>
                    <a:gd name="connsiteY0" fmla="*/ 120650 h 1816100"/>
                    <a:gd name="connsiteX1" fmla="*/ 866775 w 2838450"/>
                    <a:gd name="connsiteY1" fmla="*/ 88900 h 1816100"/>
                    <a:gd name="connsiteX2" fmla="*/ 1000125 w 2838450"/>
                    <a:gd name="connsiteY2" fmla="*/ 9525 h 1816100"/>
                    <a:gd name="connsiteX3" fmla="*/ 2797175 w 2838450"/>
                    <a:gd name="connsiteY3" fmla="*/ 0 h 1816100"/>
                    <a:gd name="connsiteX4" fmla="*/ 2838450 w 2838450"/>
                    <a:gd name="connsiteY4" fmla="*/ 28575 h 1816100"/>
                    <a:gd name="connsiteX5" fmla="*/ 2778125 w 2838450"/>
                    <a:gd name="connsiteY5" fmla="*/ 1774825 h 1816100"/>
                    <a:gd name="connsiteX6" fmla="*/ 2733675 w 2838450"/>
                    <a:gd name="connsiteY6" fmla="*/ 1816100 h 1816100"/>
                    <a:gd name="connsiteX7" fmla="*/ 79375 w 2838450"/>
                    <a:gd name="connsiteY7" fmla="*/ 1812925 h 1816100"/>
                    <a:gd name="connsiteX8" fmla="*/ 53975 w 2838450"/>
                    <a:gd name="connsiteY8" fmla="*/ 1765300 h 1816100"/>
                    <a:gd name="connsiteX9" fmla="*/ 0 w 2838450"/>
                    <a:gd name="connsiteY9" fmla="*/ 120650 h 1816100"/>
                    <a:gd name="connsiteX0" fmla="*/ 0 w 2838450"/>
                    <a:gd name="connsiteY0" fmla="*/ 120650 h 1818466"/>
                    <a:gd name="connsiteX1" fmla="*/ 866775 w 2838450"/>
                    <a:gd name="connsiteY1" fmla="*/ 88900 h 1818466"/>
                    <a:gd name="connsiteX2" fmla="*/ 1000125 w 2838450"/>
                    <a:gd name="connsiteY2" fmla="*/ 9525 h 1818466"/>
                    <a:gd name="connsiteX3" fmla="*/ 2797175 w 2838450"/>
                    <a:gd name="connsiteY3" fmla="*/ 0 h 1818466"/>
                    <a:gd name="connsiteX4" fmla="*/ 2838450 w 2838450"/>
                    <a:gd name="connsiteY4" fmla="*/ 28575 h 1818466"/>
                    <a:gd name="connsiteX5" fmla="*/ 2778125 w 2838450"/>
                    <a:gd name="connsiteY5" fmla="*/ 1774825 h 1818466"/>
                    <a:gd name="connsiteX6" fmla="*/ 2733675 w 2838450"/>
                    <a:gd name="connsiteY6" fmla="*/ 1816100 h 1818466"/>
                    <a:gd name="connsiteX7" fmla="*/ 79375 w 2838450"/>
                    <a:gd name="connsiteY7" fmla="*/ 1812925 h 1818466"/>
                    <a:gd name="connsiteX8" fmla="*/ 53975 w 2838450"/>
                    <a:gd name="connsiteY8" fmla="*/ 1765300 h 1818466"/>
                    <a:gd name="connsiteX9" fmla="*/ 0 w 2838450"/>
                    <a:gd name="connsiteY9" fmla="*/ 120650 h 1818466"/>
                    <a:gd name="connsiteX0" fmla="*/ 0 w 2838450"/>
                    <a:gd name="connsiteY0" fmla="*/ 120650 h 1818981"/>
                    <a:gd name="connsiteX1" fmla="*/ 866775 w 2838450"/>
                    <a:gd name="connsiteY1" fmla="*/ 88900 h 1818981"/>
                    <a:gd name="connsiteX2" fmla="*/ 1000125 w 2838450"/>
                    <a:gd name="connsiteY2" fmla="*/ 9525 h 1818981"/>
                    <a:gd name="connsiteX3" fmla="*/ 2797175 w 2838450"/>
                    <a:gd name="connsiteY3" fmla="*/ 0 h 1818981"/>
                    <a:gd name="connsiteX4" fmla="*/ 2838450 w 2838450"/>
                    <a:gd name="connsiteY4" fmla="*/ 28575 h 1818981"/>
                    <a:gd name="connsiteX5" fmla="*/ 2778125 w 2838450"/>
                    <a:gd name="connsiteY5" fmla="*/ 1774825 h 1818981"/>
                    <a:gd name="connsiteX6" fmla="*/ 2733675 w 2838450"/>
                    <a:gd name="connsiteY6" fmla="*/ 1816100 h 1818981"/>
                    <a:gd name="connsiteX7" fmla="*/ 79375 w 2838450"/>
                    <a:gd name="connsiteY7" fmla="*/ 1812925 h 1818981"/>
                    <a:gd name="connsiteX8" fmla="*/ 53975 w 2838450"/>
                    <a:gd name="connsiteY8" fmla="*/ 1765300 h 1818981"/>
                    <a:gd name="connsiteX9" fmla="*/ 0 w 2838450"/>
                    <a:gd name="connsiteY9" fmla="*/ 120650 h 1818981"/>
                    <a:gd name="connsiteX0" fmla="*/ 0 w 2838450"/>
                    <a:gd name="connsiteY0" fmla="*/ 120650 h 1818981"/>
                    <a:gd name="connsiteX1" fmla="*/ 866775 w 2838450"/>
                    <a:gd name="connsiteY1" fmla="*/ 88900 h 1818981"/>
                    <a:gd name="connsiteX2" fmla="*/ 1000125 w 2838450"/>
                    <a:gd name="connsiteY2" fmla="*/ 9525 h 1818981"/>
                    <a:gd name="connsiteX3" fmla="*/ 2797175 w 2838450"/>
                    <a:gd name="connsiteY3" fmla="*/ 0 h 1818981"/>
                    <a:gd name="connsiteX4" fmla="*/ 2838450 w 2838450"/>
                    <a:gd name="connsiteY4" fmla="*/ 28575 h 1818981"/>
                    <a:gd name="connsiteX5" fmla="*/ 2778125 w 2838450"/>
                    <a:gd name="connsiteY5" fmla="*/ 1774825 h 1818981"/>
                    <a:gd name="connsiteX6" fmla="*/ 2733675 w 2838450"/>
                    <a:gd name="connsiteY6" fmla="*/ 1816100 h 1818981"/>
                    <a:gd name="connsiteX7" fmla="*/ 79375 w 2838450"/>
                    <a:gd name="connsiteY7" fmla="*/ 1812925 h 1818981"/>
                    <a:gd name="connsiteX8" fmla="*/ 53975 w 2838450"/>
                    <a:gd name="connsiteY8" fmla="*/ 1765300 h 1818981"/>
                    <a:gd name="connsiteX9" fmla="*/ 0 w 2838450"/>
                    <a:gd name="connsiteY9" fmla="*/ 120650 h 1818981"/>
                    <a:gd name="connsiteX0" fmla="*/ 0 w 2838450"/>
                    <a:gd name="connsiteY0" fmla="*/ 120650 h 1821207"/>
                    <a:gd name="connsiteX1" fmla="*/ 866775 w 2838450"/>
                    <a:gd name="connsiteY1" fmla="*/ 88900 h 1821207"/>
                    <a:gd name="connsiteX2" fmla="*/ 1000125 w 2838450"/>
                    <a:gd name="connsiteY2" fmla="*/ 9525 h 1821207"/>
                    <a:gd name="connsiteX3" fmla="*/ 2797175 w 2838450"/>
                    <a:gd name="connsiteY3" fmla="*/ 0 h 1821207"/>
                    <a:gd name="connsiteX4" fmla="*/ 2838450 w 2838450"/>
                    <a:gd name="connsiteY4" fmla="*/ 28575 h 1821207"/>
                    <a:gd name="connsiteX5" fmla="*/ 2778125 w 2838450"/>
                    <a:gd name="connsiteY5" fmla="*/ 1774825 h 1821207"/>
                    <a:gd name="connsiteX6" fmla="*/ 2738438 w 2838450"/>
                    <a:gd name="connsiteY6" fmla="*/ 1818481 h 1821207"/>
                    <a:gd name="connsiteX7" fmla="*/ 79375 w 2838450"/>
                    <a:gd name="connsiteY7" fmla="*/ 1812925 h 1821207"/>
                    <a:gd name="connsiteX8" fmla="*/ 53975 w 2838450"/>
                    <a:gd name="connsiteY8" fmla="*/ 1765300 h 1821207"/>
                    <a:gd name="connsiteX9" fmla="*/ 0 w 2838450"/>
                    <a:gd name="connsiteY9" fmla="*/ 120650 h 1821207"/>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33463 w 2838450"/>
                    <a:gd name="connsiteY2" fmla="*/ 40481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33463 w 2838450"/>
                    <a:gd name="connsiteY2" fmla="*/ 40481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945356 w 2838450"/>
                    <a:gd name="connsiteY2" fmla="*/ 30956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3106 h 1827288"/>
                    <a:gd name="connsiteX1" fmla="*/ 819150 w 2838450"/>
                    <a:gd name="connsiteY1" fmla="*/ 91356 h 1827288"/>
                    <a:gd name="connsiteX2" fmla="*/ 945356 w 2838450"/>
                    <a:gd name="connsiteY2" fmla="*/ 33412 h 1827288"/>
                    <a:gd name="connsiteX3" fmla="*/ 2797175 w 2838450"/>
                    <a:gd name="connsiteY3" fmla="*/ 2456 h 1827288"/>
                    <a:gd name="connsiteX4" fmla="*/ 2838450 w 2838450"/>
                    <a:gd name="connsiteY4" fmla="*/ 31031 h 1827288"/>
                    <a:gd name="connsiteX5" fmla="*/ 2778125 w 2838450"/>
                    <a:gd name="connsiteY5" fmla="*/ 1777281 h 1827288"/>
                    <a:gd name="connsiteX6" fmla="*/ 2738438 w 2838450"/>
                    <a:gd name="connsiteY6" fmla="*/ 1820937 h 1827288"/>
                    <a:gd name="connsiteX7" fmla="*/ 81756 w 2838450"/>
                    <a:gd name="connsiteY7" fmla="*/ 1827288 h 1827288"/>
                    <a:gd name="connsiteX8" fmla="*/ 53975 w 2838450"/>
                    <a:gd name="connsiteY8" fmla="*/ 1767756 h 1827288"/>
                    <a:gd name="connsiteX9" fmla="*/ 0 w 2838450"/>
                    <a:gd name="connsiteY9" fmla="*/ 123106 h 1827288"/>
                    <a:gd name="connsiteX0" fmla="*/ 0 w 2838450"/>
                    <a:gd name="connsiteY0" fmla="*/ 120650 h 1824832"/>
                    <a:gd name="connsiteX1" fmla="*/ 819150 w 2838450"/>
                    <a:gd name="connsiteY1" fmla="*/ 88900 h 1824832"/>
                    <a:gd name="connsiteX2" fmla="*/ 945356 w 2838450"/>
                    <a:gd name="connsiteY2" fmla="*/ 30956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97197 w 2838450"/>
                    <a:gd name="connsiteY3" fmla="*/ 16204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6560 w 2838450"/>
                    <a:gd name="connsiteY1" fmla="*/ 1257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38450"/>
                    <a:gd name="connsiteY0" fmla="*/ 120650 h 1824832"/>
                    <a:gd name="connsiteX1" fmla="*/ 42279 w 2838450"/>
                    <a:gd name="connsiteY1" fmla="*/ 876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38450"/>
                    <a:gd name="connsiteY0" fmla="*/ 120650 h 1824832"/>
                    <a:gd name="connsiteX1" fmla="*/ 42279 w 2838450"/>
                    <a:gd name="connsiteY1" fmla="*/ 876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47975"/>
                    <a:gd name="connsiteY0" fmla="*/ 120650 h 1824832"/>
                    <a:gd name="connsiteX1" fmla="*/ 42279 w 2847975"/>
                    <a:gd name="connsiteY1" fmla="*/ 87640 h 1824832"/>
                    <a:gd name="connsiteX2" fmla="*/ 819150 w 2847975"/>
                    <a:gd name="connsiteY2" fmla="*/ 88900 h 1824832"/>
                    <a:gd name="connsiteX3" fmla="*/ 985838 w 2847975"/>
                    <a:gd name="connsiteY3" fmla="*/ 21431 h 1824832"/>
                    <a:gd name="connsiteX4" fmla="*/ 1297197 w 2847975"/>
                    <a:gd name="connsiteY4" fmla="*/ 16204 h 1824832"/>
                    <a:gd name="connsiteX5" fmla="*/ 2797175 w 2847975"/>
                    <a:gd name="connsiteY5" fmla="*/ 0 h 1824832"/>
                    <a:gd name="connsiteX6" fmla="*/ 2847975 w 2847975"/>
                    <a:gd name="connsiteY6" fmla="*/ 15875 h 1824832"/>
                    <a:gd name="connsiteX7" fmla="*/ 2778125 w 2847975"/>
                    <a:gd name="connsiteY7" fmla="*/ 1774825 h 1824832"/>
                    <a:gd name="connsiteX8" fmla="*/ 2738438 w 2847975"/>
                    <a:gd name="connsiteY8" fmla="*/ 1818481 h 1824832"/>
                    <a:gd name="connsiteX9" fmla="*/ 81756 w 2847975"/>
                    <a:gd name="connsiteY9" fmla="*/ 1824832 h 1824832"/>
                    <a:gd name="connsiteX10" fmla="*/ 53975 w 2847975"/>
                    <a:gd name="connsiteY10" fmla="*/ 1765300 h 1824832"/>
                    <a:gd name="connsiteX11" fmla="*/ 0 w 2847975"/>
                    <a:gd name="connsiteY11" fmla="*/ 120650 h 1824832"/>
                    <a:gd name="connsiteX0" fmla="*/ 0 w 2835275"/>
                    <a:gd name="connsiteY0" fmla="*/ 120650 h 1824832"/>
                    <a:gd name="connsiteX1" fmla="*/ 42279 w 2835275"/>
                    <a:gd name="connsiteY1" fmla="*/ 87640 h 1824832"/>
                    <a:gd name="connsiteX2" fmla="*/ 819150 w 2835275"/>
                    <a:gd name="connsiteY2" fmla="*/ 88900 h 1824832"/>
                    <a:gd name="connsiteX3" fmla="*/ 985838 w 2835275"/>
                    <a:gd name="connsiteY3" fmla="*/ 21431 h 1824832"/>
                    <a:gd name="connsiteX4" fmla="*/ 1297197 w 2835275"/>
                    <a:gd name="connsiteY4" fmla="*/ 16204 h 1824832"/>
                    <a:gd name="connsiteX5" fmla="*/ 2797175 w 2835275"/>
                    <a:gd name="connsiteY5" fmla="*/ 0 h 1824832"/>
                    <a:gd name="connsiteX6" fmla="*/ 2835275 w 2835275"/>
                    <a:gd name="connsiteY6" fmla="*/ 15875 h 1824832"/>
                    <a:gd name="connsiteX7" fmla="*/ 2778125 w 2835275"/>
                    <a:gd name="connsiteY7" fmla="*/ 1774825 h 1824832"/>
                    <a:gd name="connsiteX8" fmla="*/ 2738438 w 2835275"/>
                    <a:gd name="connsiteY8" fmla="*/ 1818481 h 1824832"/>
                    <a:gd name="connsiteX9" fmla="*/ 81756 w 2835275"/>
                    <a:gd name="connsiteY9" fmla="*/ 1824832 h 1824832"/>
                    <a:gd name="connsiteX10" fmla="*/ 53975 w 2835275"/>
                    <a:gd name="connsiteY10" fmla="*/ 1765300 h 1824832"/>
                    <a:gd name="connsiteX11" fmla="*/ 0 w 2835275"/>
                    <a:gd name="connsiteY11" fmla="*/ 120650 h 1824832"/>
                    <a:gd name="connsiteX0" fmla="*/ 0 w 2835275"/>
                    <a:gd name="connsiteY0" fmla="*/ 120650 h 1824832"/>
                    <a:gd name="connsiteX1" fmla="*/ 42279 w 2835275"/>
                    <a:gd name="connsiteY1" fmla="*/ 87640 h 1824832"/>
                    <a:gd name="connsiteX2" fmla="*/ 819150 w 2835275"/>
                    <a:gd name="connsiteY2" fmla="*/ 88900 h 1824832"/>
                    <a:gd name="connsiteX3" fmla="*/ 985838 w 2835275"/>
                    <a:gd name="connsiteY3" fmla="*/ 21431 h 1824832"/>
                    <a:gd name="connsiteX4" fmla="*/ 1297197 w 2835275"/>
                    <a:gd name="connsiteY4" fmla="*/ 16204 h 1824832"/>
                    <a:gd name="connsiteX5" fmla="*/ 2787650 w 2835275"/>
                    <a:gd name="connsiteY5" fmla="*/ 0 h 1824832"/>
                    <a:gd name="connsiteX6" fmla="*/ 2835275 w 2835275"/>
                    <a:gd name="connsiteY6" fmla="*/ 15875 h 1824832"/>
                    <a:gd name="connsiteX7" fmla="*/ 2778125 w 2835275"/>
                    <a:gd name="connsiteY7" fmla="*/ 1774825 h 1824832"/>
                    <a:gd name="connsiteX8" fmla="*/ 2738438 w 2835275"/>
                    <a:gd name="connsiteY8" fmla="*/ 1818481 h 1824832"/>
                    <a:gd name="connsiteX9" fmla="*/ 81756 w 2835275"/>
                    <a:gd name="connsiteY9" fmla="*/ 1824832 h 1824832"/>
                    <a:gd name="connsiteX10" fmla="*/ 53975 w 2835275"/>
                    <a:gd name="connsiteY10" fmla="*/ 1765300 h 1824832"/>
                    <a:gd name="connsiteX11" fmla="*/ 0 w 2835275"/>
                    <a:gd name="connsiteY11" fmla="*/ 120650 h 1824832"/>
                    <a:gd name="connsiteX0" fmla="*/ 0 w 2806700"/>
                    <a:gd name="connsiteY0" fmla="*/ 120650 h 1824832"/>
                    <a:gd name="connsiteX1" fmla="*/ 42279 w 2806700"/>
                    <a:gd name="connsiteY1" fmla="*/ 87640 h 1824832"/>
                    <a:gd name="connsiteX2" fmla="*/ 819150 w 2806700"/>
                    <a:gd name="connsiteY2" fmla="*/ 88900 h 1824832"/>
                    <a:gd name="connsiteX3" fmla="*/ 985838 w 2806700"/>
                    <a:gd name="connsiteY3" fmla="*/ 21431 h 1824832"/>
                    <a:gd name="connsiteX4" fmla="*/ 1297197 w 2806700"/>
                    <a:gd name="connsiteY4" fmla="*/ 16204 h 1824832"/>
                    <a:gd name="connsiteX5" fmla="*/ 2787650 w 2806700"/>
                    <a:gd name="connsiteY5" fmla="*/ 0 h 1824832"/>
                    <a:gd name="connsiteX6" fmla="*/ 2806700 w 2806700"/>
                    <a:gd name="connsiteY6" fmla="*/ 19050 h 1824832"/>
                    <a:gd name="connsiteX7" fmla="*/ 2778125 w 2806700"/>
                    <a:gd name="connsiteY7" fmla="*/ 1774825 h 1824832"/>
                    <a:gd name="connsiteX8" fmla="*/ 2738438 w 2806700"/>
                    <a:gd name="connsiteY8" fmla="*/ 1818481 h 1824832"/>
                    <a:gd name="connsiteX9" fmla="*/ 81756 w 2806700"/>
                    <a:gd name="connsiteY9" fmla="*/ 1824832 h 1824832"/>
                    <a:gd name="connsiteX10" fmla="*/ 53975 w 2806700"/>
                    <a:gd name="connsiteY10" fmla="*/ 1765300 h 1824832"/>
                    <a:gd name="connsiteX11" fmla="*/ 0 w 2806700"/>
                    <a:gd name="connsiteY11" fmla="*/ 120650 h 1824832"/>
                    <a:gd name="connsiteX0" fmla="*/ 0 w 2825750"/>
                    <a:gd name="connsiteY0" fmla="*/ 120650 h 1824832"/>
                    <a:gd name="connsiteX1" fmla="*/ 42279 w 2825750"/>
                    <a:gd name="connsiteY1" fmla="*/ 87640 h 1824832"/>
                    <a:gd name="connsiteX2" fmla="*/ 819150 w 2825750"/>
                    <a:gd name="connsiteY2" fmla="*/ 88900 h 1824832"/>
                    <a:gd name="connsiteX3" fmla="*/ 985838 w 2825750"/>
                    <a:gd name="connsiteY3" fmla="*/ 21431 h 1824832"/>
                    <a:gd name="connsiteX4" fmla="*/ 1297197 w 2825750"/>
                    <a:gd name="connsiteY4" fmla="*/ 16204 h 1824832"/>
                    <a:gd name="connsiteX5" fmla="*/ 2787650 w 2825750"/>
                    <a:gd name="connsiteY5" fmla="*/ 0 h 1824832"/>
                    <a:gd name="connsiteX6" fmla="*/ 2825750 w 2825750"/>
                    <a:gd name="connsiteY6" fmla="*/ 38100 h 1824832"/>
                    <a:gd name="connsiteX7" fmla="*/ 2778125 w 2825750"/>
                    <a:gd name="connsiteY7" fmla="*/ 1774825 h 1824832"/>
                    <a:gd name="connsiteX8" fmla="*/ 2738438 w 2825750"/>
                    <a:gd name="connsiteY8" fmla="*/ 1818481 h 1824832"/>
                    <a:gd name="connsiteX9" fmla="*/ 81756 w 2825750"/>
                    <a:gd name="connsiteY9" fmla="*/ 1824832 h 1824832"/>
                    <a:gd name="connsiteX10" fmla="*/ 53975 w 2825750"/>
                    <a:gd name="connsiteY10" fmla="*/ 1765300 h 1824832"/>
                    <a:gd name="connsiteX11" fmla="*/ 0 w 2825750"/>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8925" h="1824832">
                      <a:moveTo>
                        <a:pt x="0" y="120650"/>
                      </a:moveTo>
                      <a:cubicBezTo>
                        <a:pt x="14093" y="109647"/>
                        <a:pt x="-5151" y="98643"/>
                        <a:pt x="42279" y="87640"/>
                      </a:cubicBezTo>
                      <a:lnTo>
                        <a:pt x="819150" y="88900"/>
                      </a:lnTo>
                      <a:cubicBezTo>
                        <a:pt x="889793" y="79111"/>
                        <a:pt x="910431" y="31221"/>
                        <a:pt x="985838" y="21431"/>
                      </a:cubicBezTo>
                      <a:cubicBezTo>
                        <a:pt x="1060353" y="6140"/>
                        <a:pt x="988561" y="21363"/>
                        <a:pt x="1297197" y="16204"/>
                      </a:cubicBezTo>
                      <a:lnTo>
                        <a:pt x="2787650" y="0"/>
                      </a:lnTo>
                      <a:cubicBezTo>
                        <a:pt x="2815696" y="2646"/>
                        <a:pt x="2815167" y="14817"/>
                        <a:pt x="2828925" y="22225"/>
                      </a:cubicBezTo>
                      <a:lnTo>
                        <a:pt x="2778125" y="1774825"/>
                      </a:lnTo>
                      <a:cubicBezTo>
                        <a:pt x="2770451" y="1798108"/>
                        <a:pt x="2788974" y="1819010"/>
                        <a:pt x="2738438" y="1818481"/>
                      </a:cubicBezTo>
                      <a:lnTo>
                        <a:pt x="81756" y="1824832"/>
                      </a:lnTo>
                      <a:cubicBezTo>
                        <a:pt x="60590" y="1800225"/>
                        <a:pt x="53710" y="1787525"/>
                        <a:pt x="53975" y="1765300"/>
                      </a:cubicBezTo>
                      <a:lnTo>
                        <a:pt x="0" y="120650"/>
                      </a:lnTo>
                      <a:close/>
                    </a:path>
                  </a:pathLst>
                </a:custGeom>
                <a:solidFill>
                  <a:srgbClr val="F9D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010990A1-667C-4223-8423-B0B776228E85}"/>
                  </a:ext>
                </a:extLst>
              </p:cNvPr>
              <p:cNvGrpSpPr/>
              <p:nvPr/>
            </p:nvGrpSpPr>
            <p:grpSpPr>
              <a:xfrm rot="78648" flipH="1">
                <a:off x="5319190" y="2304785"/>
                <a:ext cx="200743" cy="566630"/>
                <a:chOff x="4247772" y="4559460"/>
                <a:chExt cx="750351" cy="1030809"/>
              </a:xfrm>
            </p:grpSpPr>
            <p:sp>
              <p:nvSpPr>
                <p:cNvPr id="80" name="Freeform: Shape 79">
                  <a:extLst>
                    <a:ext uri="{FF2B5EF4-FFF2-40B4-BE49-F238E27FC236}">
                      <a16:creationId xmlns:a16="http://schemas.microsoft.com/office/drawing/2014/main" id="{08D4FB2C-3C47-455C-A2C2-EDF076F46352}"/>
                    </a:ext>
                  </a:extLst>
                </p:cNvPr>
                <p:cNvSpPr/>
                <p:nvPr/>
              </p:nvSpPr>
              <p:spPr>
                <a:xfrm>
                  <a:off x="4609925" y="4760426"/>
                  <a:ext cx="388198" cy="580940"/>
                </a:xfrm>
                <a:custGeom>
                  <a:avLst/>
                  <a:gdLst>
                    <a:gd name="connsiteX0" fmla="*/ 0 w 579120"/>
                    <a:gd name="connsiteY0" fmla="*/ 2110740 h 2110740"/>
                    <a:gd name="connsiteX1" fmla="*/ 579120 w 579120"/>
                    <a:gd name="connsiteY1" fmla="*/ 731520 h 2110740"/>
                    <a:gd name="connsiteX2" fmla="*/ 266700 w 579120"/>
                    <a:gd name="connsiteY2" fmla="*/ 0 h 2110740"/>
                    <a:gd name="connsiteX3" fmla="*/ 0 w 579120"/>
                    <a:gd name="connsiteY3" fmla="*/ 2110740 h 2110740"/>
                    <a:gd name="connsiteX0" fmla="*/ 0 w 1217295"/>
                    <a:gd name="connsiteY0" fmla="*/ 2110740 h 2110740"/>
                    <a:gd name="connsiteX1" fmla="*/ 1217295 w 1217295"/>
                    <a:gd name="connsiteY1" fmla="*/ 175895 h 2110740"/>
                    <a:gd name="connsiteX2" fmla="*/ 266700 w 1217295"/>
                    <a:gd name="connsiteY2" fmla="*/ 0 h 2110740"/>
                    <a:gd name="connsiteX3" fmla="*/ 0 w 1217295"/>
                    <a:gd name="connsiteY3" fmla="*/ 2110740 h 2110740"/>
                    <a:gd name="connsiteX0" fmla="*/ 0 w 1217295"/>
                    <a:gd name="connsiteY0" fmla="*/ 2123440 h 2123440"/>
                    <a:gd name="connsiteX1" fmla="*/ 1217295 w 1217295"/>
                    <a:gd name="connsiteY1" fmla="*/ 188595 h 2123440"/>
                    <a:gd name="connsiteX2" fmla="*/ 225425 w 1217295"/>
                    <a:gd name="connsiteY2" fmla="*/ 0 h 2123440"/>
                    <a:gd name="connsiteX3" fmla="*/ 0 w 1217295"/>
                    <a:gd name="connsiteY3" fmla="*/ 2123440 h 2123440"/>
                    <a:gd name="connsiteX0" fmla="*/ 355600 w 991870"/>
                    <a:gd name="connsiteY0" fmla="*/ 631190 h 631190"/>
                    <a:gd name="connsiteX1" fmla="*/ 991870 w 991870"/>
                    <a:gd name="connsiteY1" fmla="*/ 188595 h 631190"/>
                    <a:gd name="connsiteX2" fmla="*/ 0 w 991870"/>
                    <a:gd name="connsiteY2" fmla="*/ 0 h 631190"/>
                    <a:gd name="connsiteX3" fmla="*/ 355600 w 991870"/>
                    <a:gd name="connsiteY3" fmla="*/ 631190 h 631190"/>
                    <a:gd name="connsiteX0" fmla="*/ 60325 w 991870"/>
                    <a:gd name="connsiteY0" fmla="*/ 786765 h 786765"/>
                    <a:gd name="connsiteX1" fmla="*/ 991870 w 991870"/>
                    <a:gd name="connsiteY1" fmla="*/ 188595 h 786765"/>
                    <a:gd name="connsiteX2" fmla="*/ 0 w 991870"/>
                    <a:gd name="connsiteY2" fmla="*/ 0 h 786765"/>
                    <a:gd name="connsiteX3" fmla="*/ 60325 w 991870"/>
                    <a:gd name="connsiteY3" fmla="*/ 786765 h 786765"/>
                    <a:gd name="connsiteX0" fmla="*/ 69850 w 991870"/>
                    <a:gd name="connsiteY0" fmla="*/ 810577 h 810577"/>
                    <a:gd name="connsiteX1" fmla="*/ 991870 w 991870"/>
                    <a:gd name="connsiteY1" fmla="*/ 188595 h 810577"/>
                    <a:gd name="connsiteX2" fmla="*/ 0 w 991870"/>
                    <a:gd name="connsiteY2" fmla="*/ 0 h 810577"/>
                    <a:gd name="connsiteX3" fmla="*/ 69850 w 991870"/>
                    <a:gd name="connsiteY3" fmla="*/ 810577 h 810577"/>
                    <a:gd name="connsiteX0" fmla="*/ 69850 w 991870"/>
                    <a:gd name="connsiteY0" fmla="*/ 810577 h 810577"/>
                    <a:gd name="connsiteX1" fmla="*/ 991870 w 991870"/>
                    <a:gd name="connsiteY1" fmla="*/ 188595 h 810577"/>
                    <a:gd name="connsiteX2" fmla="*/ 0 w 991870"/>
                    <a:gd name="connsiteY2" fmla="*/ 0 h 810577"/>
                    <a:gd name="connsiteX3" fmla="*/ 69850 w 991870"/>
                    <a:gd name="connsiteY3" fmla="*/ 810577 h 810577"/>
                    <a:gd name="connsiteX0" fmla="*/ 69850 w 1001395"/>
                    <a:gd name="connsiteY0" fmla="*/ 810577 h 810577"/>
                    <a:gd name="connsiteX1" fmla="*/ 1001395 w 1001395"/>
                    <a:gd name="connsiteY1" fmla="*/ 198120 h 810577"/>
                    <a:gd name="connsiteX2" fmla="*/ 0 w 1001395"/>
                    <a:gd name="connsiteY2" fmla="*/ 0 h 810577"/>
                    <a:gd name="connsiteX3" fmla="*/ 69850 w 1001395"/>
                    <a:gd name="connsiteY3" fmla="*/ 810577 h 810577"/>
                    <a:gd name="connsiteX0" fmla="*/ 57944 w 989489"/>
                    <a:gd name="connsiteY0" fmla="*/ 810577 h 810577"/>
                    <a:gd name="connsiteX1" fmla="*/ 989489 w 989489"/>
                    <a:gd name="connsiteY1" fmla="*/ 198120 h 810577"/>
                    <a:gd name="connsiteX2" fmla="*/ 0 w 989489"/>
                    <a:gd name="connsiteY2" fmla="*/ 0 h 810577"/>
                    <a:gd name="connsiteX3" fmla="*/ 57944 w 989489"/>
                    <a:gd name="connsiteY3" fmla="*/ 810577 h 810577"/>
                    <a:gd name="connsiteX0" fmla="*/ 57944 w 541646"/>
                    <a:gd name="connsiteY0" fmla="*/ 810577 h 810577"/>
                    <a:gd name="connsiteX1" fmla="*/ 541646 w 541646"/>
                    <a:gd name="connsiteY1" fmla="*/ 54460 h 810577"/>
                    <a:gd name="connsiteX2" fmla="*/ 0 w 541646"/>
                    <a:gd name="connsiteY2" fmla="*/ 0 h 810577"/>
                    <a:gd name="connsiteX3" fmla="*/ 57944 w 541646"/>
                    <a:gd name="connsiteY3" fmla="*/ 810577 h 810577"/>
                  </a:gdLst>
                  <a:ahLst/>
                  <a:cxnLst>
                    <a:cxn ang="0">
                      <a:pos x="connsiteX0" y="connsiteY0"/>
                    </a:cxn>
                    <a:cxn ang="0">
                      <a:pos x="connsiteX1" y="connsiteY1"/>
                    </a:cxn>
                    <a:cxn ang="0">
                      <a:pos x="connsiteX2" y="connsiteY2"/>
                    </a:cxn>
                    <a:cxn ang="0">
                      <a:pos x="connsiteX3" y="connsiteY3"/>
                    </a:cxn>
                  </a:cxnLst>
                  <a:rect l="l" t="t" r="r" b="b"/>
                  <a:pathLst>
                    <a:path w="541646" h="810577">
                      <a:moveTo>
                        <a:pt x="57944" y="810577"/>
                      </a:moveTo>
                      <a:lnTo>
                        <a:pt x="541646" y="54460"/>
                      </a:lnTo>
                      <a:lnTo>
                        <a:pt x="0" y="0"/>
                      </a:lnTo>
                      <a:lnTo>
                        <a:pt x="57944" y="810577"/>
                      </a:lnTo>
                      <a:close/>
                    </a:path>
                  </a:pathLst>
                </a:custGeom>
                <a:solidFill>
                  <a:srgbClr val="9E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C2EC6386-3136-4279-81C9-965311D7C9D5}"/>
                    </a:ext>
                  </a:extLst>
                </p:cNvPr>
                <p:cNvSpPr/>
                <p:nvPr/>
              </p:nvSpPr>
              <p:spPr>
                <a:xfrm>
                  <a:off x="4247772" y="4559460"/>
                  <a:ext cx="360669" cy="1030809"/>
                </a:xfrm>
                <a:custGeom>
                  <a:avLst/>
                  <a:gdLst>
                    <a:gd name="connsiteX0" fmla="*/ 0 w 579120"/>
                    <a:gd name="connsiteY0" fmla="*/ 2110740 h 2110740"/>
                    <a:gd name="connsiteX1" fmla="*/ 579120 w 579120"/>
                    <a:gd name="connsiteY1" fmla="*/ 731520 h 2110740"/>
                    <a:gd name="connsiteX2" fmla="*/ 266700 w 579120"/>
                    <a:gd name="connsiteY2" fmla="*/ 0 h 2110740"/>
                    <a:gd name="connsiteX3" fmla="*/ 0 w 579120"/>
                    <a:gd name="connsiteY3" fmla="*/ 2110740 h 2110740"/>
                    <a:gd name="connsiteX0" fmla="*/ 0 w 1217295"/>
                    <a:gd name="connsiteY0" fmla="*/ 2110740 h 2110740"/>
                    <a:gd name="connsiteX1" fmla="*/ 1217295 w 1217295"/>
                    <a:gd name="connsiteY1" fmla="*/ 175895 h 2110740"/>
                    <a:gd name="connsiteX2" fmla="*/ 266700 w 1217295"/>
                    <a:gd name="connsiteY2" fmla="*/ 0 h 2110740"/>
                    <a:gd name="connsiteX3" fmla="*/ 0 w 1217295"/>
                    <a:gd name="connsiteY3" fmla="*/ 2110740 h 2110740"/>
                    <a:gd name="connsiteX0" fmla="*/ 0 w 1217295"/>
                    <a:gd name="connsiteY0" fmla="*/ 2123440 h 2123440"/>
                    <a:gd name="connsiteX1" fmla="*/ 1217295 w 1217295"/>
                    <a:gd name="connsiteY1" fmla="*/ 188595 h 2123440"/>
                    <a:gd name="connsiteX2" fmla="*/ 225425 w 1217295"/>
                    <a:gd name="connsiteY2" fmla="*/ 0 h 2123440"/>
                    <a:gd name="connsiteX3" fmla="*/ 0 w 1217295"/>
                    <a:gd name="connsiteY3" fmla="*/ 2123440 h 2123440"/>
                    <a:gd name="connsiteX0" fmla="*/ 355600 w 991870"/>
                    <a:gd name="connsiteY0" fmla="*/ 631190 h 631190"/>
                    <a:gd name="connsiteX1" fmla="*/ 991870 w 991870"/>
                    <a:gd name="connsiteY1" fmla="*/ 188595 h 631190"/>
                    <a:gd name="connsiteX2" fmla="*/ 0 w 991870"/>
                    <a:gd name="connsiteY2" fmla="*/ 0 h 631190"/>
                    <a:gd name="connsiteX3" fmla="*/ 355600 w 991870"/>
                    <a:gd name="connsiteY3" fmla="*/ 631190 h 631190"/>
                    <a:gd name="connsiteX0" fmla="*/ 60325 w 991870"/>
                    <a:gd name="connsiteY0" fmla="*/ 786765 h 786765"/>
                    <a:gd name="connsiteX1" fmla="*/ 991870 w 991870"/>
                    <a:gd name="connsiteY1" fmla="*/ 188595 h 786765"/>
                    <a:gd name="connsiteX2" fmla="*/ 0 w 991870"/>
                    <a:gd name="connsiteY2" fmla="*/ 0 h 786765"/>
                    <a:gd name="connsiteX3" fmla="*/ 60325 w 991870"/>
                    <a:gd name="connsiteY3" fmla="*/ 786765 h 786765"/>
                    <a:gd name="connsiteX0" fmla="*/ 60325 w 420370"/>
                    <a:gd name="connsiteY0" fmla="*/ 786765 h 786765"/>
                    <a:gd name="connsiteX1" fmla="*/ 420370 w 420370"/>
                    <a:gd name="connsiteY1" fmla="*/ 569595 h 786765"/>
                    <a:gd name="connsiteX2" fmla="*/ 0 w 420370"/>
                    <a:gd name="connsiteY2" fmla="*/ 0 h 786765"/>
                    <a:gd name="connsiteX3" fmla="*/ 60325 w 420370"/>
                    <a:gd name="connsiteY3" fmla="*/ 786765 h 786765"/>
                    <a:gd name="connsiteX0" fmla="*/ 493712 w 493712"/>
                    <a:gd name="connsiteY0" fmla="*/ 1367790 h 1367790"/>
                    <a:gd name="connsiteX1" fmla="*/ 420370 w 493712"/>
                    <a:gd name="connsiteY1" fmla="*/ 569595 h 1367790"/>
                    <a:gd name="connsiteX2" fmla="*/ 0 w 493712"/>
                    <a:gd name="connsiteY2" fmla="*/ 0 h 1367790"/>
                    <a:gd name="connsiteX3" fmla="*/ 493712 w 493712"/>
                    <a:gd name="connsiteY3" fmla="*/ 1367790 h 1367790"/>
                    <a:gd name="connsiteX0" fmla="*/ 493712 w 493712"/>
                    <a:gd name="connsiteY0" fmla="*/ 1367790 h 1428749"/>
                    <a:gd name="connsiteX1" fmla="*/ 420370 w 493712"/>
                    <a:gd name="connsiteY1" fmla="*/ 569595 h 1428749"/>
                    <a:gd name="connsiteX2" fmla="*/ 0 w 493712"/>
                    <a:gd name="connsiteY2" fmla="*/ 0 h 1428749"/>
                    <a:gd name="connsiteX3" fmla="*/ 384948 w 493712"/>
                    <a:gd name="connsiteY3" fmla="*/ 1428749 h 1428749"/>
                    <a:gd name="connsiteX4" fmla="*/ 493712 w 493712"/>
                    <a:gd name="connsiteY4" fmla="*/ 1367790 h 1428749"/>
                    <a:gd name="connsiteX0" fmla="*/ 522287 w 522287"/>
                    <a:gd name="connsiteY0" fmla="*/ 1363027 h 1423986"/>
                    <a:gd name="connsiteX1" fmla="*/ 448945 w 522287"/>
                    <a:gd name="connsiteY1" fmla="*/ 564832 h 1423986"/>
                    <a:gd name="connsiteX2" fmla="*/ 0 w 522287"/>
                    <a:gd name="connsiteY2" fmla="*/ 0 h 1423986"/>
                    <a:gd name="connsiteX3" fmla="*/ 413523 w 522287"/>
                    <a:gd name="connsiteY3" fmla="*/ 1423986 h 1423986"/>
                    <a:gd name="connsiteX4" fmla="*/ 522287 w 522287"/>
                    <a:gd name="connsiteY4" fmla="*/ 1363027 h 1423986"/>
                    <a:gd name="connsiteX0" fmla="*/ 512762 w 512762"/>
                    <a:gd name="connsiteY0" fmla="*/ 1363027 h 1423986"/>
                    <a:gd name="connsiteX1" fmla="*/ 439420 w 512762"/>
                    <a:gd name="connsiteY1" fmla="*/ 564832 h 1423986"/>
                    <a:gd name="connsiteX2" fmla="*/ 0 w 512762"/>
                    <a:gd name="connsiteY2" fmla="*/ 0 h 1423986"/>
                    <a:gd name="connsiteX3" fmla="*/ 403998 w 512762"/>
                    <a:gd name="connsiteY3" fmla="*/ 1423986 h 1423986"/>
                    <a:gd name="connsiteX4" fmla="*/ 512762 w 512762"/>
                    <a:gd name="connsiteY4" fmla="*/ 1363027 h 1423986"/>
                    <a:gd name="connsiteX0" fmla="*/ 512762 w 512762"/>
                    <a:gd name="connsiteY0" fmla="*/ 1363027 h 1423986"/>
                    <a:gd name="connsiteX1" fmla="*/ 458470 w 512762"/>
                    <a:gd name="connsiteY1" fmla="*/ 541019 h 1423986"/>
                    <a:gd name="connsiteX2" fmla="*/ 0 w 512762"/>
                    <a:gd name="connsiteY2" fmla="*/ 0 h 1423986"/>
                    <a:gd name="connsiteX3" fmla="*/ 403998 w 512762"/>
                    <a:gd name="connsiteY3" fmla="*/ 1423986 h 1423986"/>
                    <a:gd name="connsiteX4" fmla="*/ 512762 w 512762"/>
                    <a:gd name="connsiteY4" fmla="*/ 1363027 h 1423986"/>
                    <a:gd name="connsiteX0" fmla="*/ 503237 w 503237"/>
                    <a:gd name="connsiteY0" fmla="*/ 1377314 h 1438273"/>
                    <a:gd name="connsiteX1" fmla="*/ 448945 w 503237"/>
                    <a:gd name="connsiteY1" fmla="*/ 555306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48945 w 503237"/>
                    <a:gd name="connsiteY1" fmla="*/ 555306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48945 w 503237"/>
                    <a:gd name="connsiteY1" fmla="*/ 555306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355859 w 503237"/>
                    <a:gd name="connsiteY1" fmla="*/ 196860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75809 w 503237"/>
                    <a:gd name="connsiteY1" fmla="*/ 279043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75809 w 503237"/>
                    <a:gd name="connsiteY1" fmla="*/ 279043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75809 w 503237"/>
                    <a:gd name="connsiteY1" fmla="*/ 279043 h 1438273"/>
                    <a:gd name="connsiteX2" fmla="*/ 0 w 503237"/>
                    <a:gd name="connsiteY2" fmla="*/ 0 h 1438273"/>
                    <a:gd name="connsiteX3" fmla="*/ 394473 w 503237"/>
                    <a:gd name="connsiteY3" fmla="*/ 1438273 h 1438273"/>
                    <a:gd name="connsiteX4" fmla="*/ 503237 w 503237"/>
                    <a:gd name="connsiteY4" fmla="*/ 1377314 h 1438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237" h="1438273">
                      <a:moveTo>
                        <a:pt x="503237" y="1377314"/>
                      </a:moveTo>
                      <a:lnTo>
                        <a:pt x="475809" y="279043"/>
                      </a:lnTo>
                      <a:cubicBezTo>
                        <a:pt x="105848" y="100305"/>
                        <a:pt x="149648" y="185102"/>
                        <a:pt x="0" y="0"/>
                      </a:cubicBezTo>
                      <a:cubicBezTo>
                        <a:pt x="110060" y="363537"/>
                        <a:pt x="262982" y="1079498"/>
                        <a:pt x="394473" y="1438273"/>
                      </a:cubicBezTo>
                      <a:lnTo>
                        <a:pt x="503237" y="1377314"/>
                      </a:lnTo>
                      <a:close/>
                    </a:path>
                  </a:pathLst>
                </a:custGeom>
                <a:solidFill>
                  <a:srgbClr val="BF1A1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Freeform: Shape 75">
                <a:extLst>
                  <a:ext uri="{FF2B5EF4-FFF2-40B4-BE49-F238E27FC236}">
                    <a16:creationId xmlns:a16="http://schemas.microsoft.com/office/drawing/2014/main" id="{4A2744ED-EDC8-4541-B375-27A8AB70A8E7}"/>
                  </a:ext>
                </a:extLst>
              </p:cNvPr>
              <p:cNvSpPr/>
              <p:nvPr/>
            </p:nvSpPr>
            <p:spPr>
              <a:xfrm rot="20992527" flipH="1">
                <a:off x="5316217" y="2320788"/>
                <a:ext cx="1442187" cy="1305420"/>
              </a:xfrm>
              <a:custGeom>
                <a:avLst/>
                <a:gdLst>
                  <a:gd name="connsiteX0" fmla="*/ 2025650 w 2870200"/>
                  <a:gd name="connsiteY0" fmla="*/ 1441450 h 2908300"/>
                  <a:gd name="connsiteX1" fmla="*/ 2870200 w 2870200"/>
                  <a:gd name="connsiteY1" fmla="*/ 0 h 2908300"/>
                  <a:gd name="connsiteX2" fmla="*/ 615950 w 2870200"/>
                  <a:gd name="connsiteY2" fmla="*/ 1479550 h 2908300"/>
                  <a:gd name="connsiteX3" fmla="*/ 0 w 2870200"/>
                  <a:gd name="connsiteY3" fmla="*/ 2908300 h 2908300"/>
                  <a:gd name="connsiteX4" fmla="*/ 2025650 w 2870200"/>
                  <a:gd name="connsiteY4" fmla="*/ 1441450 h 2908300"/>
                  <a:gd name="connsiteX0" fmla="*/ 2025650 w 2870200"/>
                  <a:gd name="connsiteY0" fmla="*/ 1441450 h 2908300"/>
                  <a:gd name="connsiteX1" fmla="*/ 2870200 w 2870200"/>
                  <a:gd name="connsiteY1" fmla="*/ 0 h 2908300"/>
                  <a:gd name="connsiteX2" fmla="*/ 604044 w 2870200"/>
                  <a:gd name="connsiteY2" fmla="*/ 1455738 h 2908300"/>
                  <a:gd name="connsiteX3" fmla="*/ 0 w 2870200"/>
                  <a:gd name="connsiteY3" fmla="*/ 2908300 h 2908300"/>
                  <a:gd name="connsiteX4" fmla="*/ 2025650 w 2870200"/>
                  <a:gd name="connsiteY4" fmla="*/ 1441450 h 2908300"/>
                  <a:gd name="connsiteX0" fmla="*/ 2001837 w 2846387"/>
                  <a:gd name="connsiteY0" fmla="*/ 1441450 h 2891631"/>
                  <a:gd name="connsiteX1" fmla="*/ 2846387 w 2846387"/>
                  <a:gd name="connsiteY1" fmla="*/ 0 h 2891631"/>
                  <a:gd name="connsiteX2" fmla="*/ 580231 w 2846387"/>
                  <a:gd name="connsiteY2" fmla="*/ 1455738 h 2891631"/>
                  <a:gd name="connsiteX3" fmla="*/ 0 w 2846387"/>
                  <a:gd name="connsiteY3" fmla="*/ 2891631 h 2891631"/>
                  <a:gd name="connsiteX4" fmla="*/ 2001837 w 2846387"/>
                  <a:gd name="connsiteY4" fmla="*/ 1441450 h 2891631"/>
                  <a:gd name="connsiteX0" fmla="*/ 1982787 w 2827337"/>
                  <a:gd name="connsiteY0" fmla="*/ 1441450 h 2874962"/>
                  <a:gd name="connsiteX1" fmla="*/ 2827337 w 2827337"/>
                  <a:gd name="connsiteY1" fmla="*/ 0 h 2874962"/>
                  <a:gd name="connsiteX2" fmla="*/ 561181 w 2827337"/>
                  <a:gd name="connsiteY2" fmla="*/ 1455738 h 2874962"/>
                  <a:gd name="connsiteX3" fmla="*/ 0 w 2827337"/>
                  <a:gd name="connsiteY3" fmla="*/ 2874962 h 2874962"/>
                  <a:gd name="connsiteX4" fmla="*/ 1982787 w 2827337"/>
                  <a:gd name="connsiteY4" fmla="*/ 1441450 h 2874962"/>
                  <a:gd name="connsiteX0" fmla="*/ 2004219 w 2848769"/>
                  <a:gd name="connsiteY0" fmla="*/ 1441450 h 2867818"/>
                  <a:gd name="connsiteX1" fmla="*/ 2848769 w 2848769"/>
                  <a:gd name="connsiteY1" fmla="*/ 0 h 2867818"/>
                  <a:gd name="connsiteX2" fmla="*/ 582613 w 2848769"/>
                  <a:gd name="connsiteY2" fmla="*/ 1455738 h 2867818"/>
                  <a:gd name="connsiteX3" fmla="*/ 0 w 2848769"/>
                  <a:gd name="connsiteY3" fmla="*/ 2867818 h 2867818"/>
                  <a:gd name="connsiteX4" fmla="*/ 2004219 w 2848769"/>
                  <a:gd name="connsiteY4" fmla="*/ 1441450 h 2867818"/>
                  <a:gd name="connsiteX0" fmla="*/ 1992313 w 2836863"/>
                  <a:gd name="connsiteY0" fmla="*/ 1441450 h 2874962"/>
                  <a:gd name="connsiteX1" fmla="*/ 2836863 w 2836863"/>
                  <a:gd name="connsiteY1" fmla="*/ 0 h 2874962"/>
                  <a:gd name="connsiteX2" fmla="*/ 570707 w 2836863"/>
                  <a:gd name="connsiteY2" fmla="*/ 1455738 h 2874962"/>
                  <a:gd name="connsiteX3" fmla="*/ 0 w 2836863"/>
                  <a:gd name="connsiteY3" fmla="*/ 2874962 h 2874962"/>
                  <a:gd name="connsiteX4" fmla="*/ 1992313 w 2836863"/>
                  <a:gd name="connsiteY4" fmla="*/ 1441450 h 2874962"/>
                  <a:gd name="connsiteX0" fmla="*/ 2026306 w 2870856"/>
                  <a:gd name="connsiteY0" fmla="*/ 1441450 h 2874962"/>
                  <a:gd name="connsiteX1" fmla="*/ 2870856 w 2870856"/>
                  <a:gd name="connsiteY1" fmla="*/ 0 h 2874962"/>
                  <a:gd name="connsiteX2" fmla="*/ 0 w 2870856"/>
                  <a:gd name="connsiteY2" fmla="*/ 1336127 h 2874962"/>
                  <a:gd name="connsiteX3" fmla="*/ 33993 w 2870856"/>
                  <a:gd name="connsiteY3" fmla="*/ 2874962 h 2874962"/>
                  <a:gd name="connsiteX4" fmla="*/ 2026306 w 2870856"/>
                  <a:gd name="connsiteY4" fmla="*/ 1441450 h 2874962"/>
                  <a:gd name="connsiteX0" fmla="*/ 2059531 w 2904081"/>
                  <a:gd name="connsiteY0" fmla="*/ 1441450 h 2874962"/>
                  <a:gd name="connsiteX1" fmla="*/ 2904081 w 2904081"/>
                  <a:gd name="connsiteY1" fmla="*/ 0 h 2874962"/>
                  <a:gd name="connsiteX2" fmla="*/ 0 w 2904081"/>
                  <a:gd name="connsiteY2" fmla="*/ 1349417 h 2874962"/>
                  <a:gd name="connsiteX3" fmla="*/ 67218 w 2904081"/>
                  <a:gd name="connsiteY3" fmla="*/ 2874962 h 2874962"/>
                  <a:gd name="connsiteX4" fmla="*/ 2059531 w 2904081"/>
                  <a:gd name="connsiteY4" fmla="*/ 1441450 h 2874962"/>
                  <a:gd name="connsiteX0" fmla="*/ 2059531 w 2059531"/>
                  <a:gd name="connsiteY0" fmla="*/ 1461386 h 2894898"/>
                  <a:gd name="connsiteX1" fmla="*/ 2040225 w 2059531"/>
                  <a:gd name="connsiteY1" fmla="*/ 0 h 2894898"/>
                  <a:gd name="connsiteX2" fmla="*/ 0 w 2059531"/>
                  <a:gd name="connsiteY2" fmla="*/ 1369353 h 2894898"/>
                  <a:gd name="connsiteX3" fmla="*/ 67218 w 2059531"/>
                  <a:gd name="connsiteY3" fmla="*/ 2894898 h 2894898"/>
                  <a:gd name="connsiteX4" fmla="*/ 2059531 w 2059531"/>
                  <a:gd name="connsiteY4" fmla="*/ 1461386 h 2894898"/>
                  <a:gd name="connsiteX0" fmla="*/ 2172496 w 2172496"/>
                  <a:gd name="connsiteY0" fmla="*/ 1461386 h 2894898"/>
                  <a:gd name="connsiteX1" fmla="*/ 2153190 w 2172496"/>
                  <a:gd name="connsiteY1" fmla="*/ 0 h 2894898"/>
                  <a:gd name="connsiteX2" fmla="*/ 0 w 2172496"/>
                  <a:gd name="connsiteY2" fmla="*/ 890909 h 2894898"/>
                  <a:gd name="connsiteX3" fmla="*/ 180183 w 2172496"/>
                  <a:gd name="connsiteY3" fmla="*/ 2894898 h 2894898"/>
                  <a:gd name="connsiteX4" fmla="*/ 2172496 w 2172496"/>
                  <a:gd name="connsiteY4" fmla="*/ 1461386 h 2894898"/>
                  <a:gd name="connsiteX0" fmla="*/ 2172496 w 2172496"/>
                  <a:gd name="connsiteY0" fmla="*/ 1899959 h 3333471"/>
                  <a:gd name="connsiteX1" fmla="*/ 1947192 w 2172496"/>
                  <a:gd name="connsiteY1" fmla="*/ 0 h 3333471"/>
                  <a:gd name="connsiteX2" fmla="*/ 0 w 2172496"/>
                  <a:gd name="connsiteY2" fmla="*/ 1329482 h 3333471"/>
                  <a:gd name="connsiteX3" fmla="*/ 180183 w 2172496"/>
                  <a:gd name="connsiteY3" fmla="*/ 3333471 h 3333471"/>
                  <a:gd name="connsiteX4" fmla="*/ 2172496 w 2172496"/>
                  <a:gd name="connsiteY4" fmla="*/ 1899959 h 3333471"/>
                  <a:gd name="connsiteX0" fmla="*/ 2172496 w 2172496"/>
                  <a:gd name="connsiteY0" fmla="*/ 1880025 h 3313537"/>
                  <a:gd name="connsiteX1" fmla="*/ 1947192 w 2172496"/>
                  <a:gd name="connsiteY1" fmla="*/ 0 h 3313537"/>
                  <a:gd name="connsiteX2" fmla="*/ 0 w 2172496"/>
                  <a:gd name="connsiteY2" fmla="*/ 1309548 h 3313537"/>
                  <a:gd name="connsiteX3" fmla="*/ 180183 w 2172496"/>
                  <a:gd name="connsiteY3" fmla="*/ 3313537 h 3313537"/>
                  <a:gd name="connsiteX4" fmla="*/ 2172496 w 2172496"/>
                  <a:gd name="connsiteY4" fmla="*/ 1880025 h 3313537"/>
                  <a:gd name="connsiteX0" fmla="*/ 2358557 w 2358557"/>
                  <a:gd name="connsiteY0" fmla="*/ 1880025 h 3313537"/>
                  <a:gd name="connsiteX1" fmla="*/ 2133253 w 2358557"/>
                  <a:gd name="connsiteY1" fmla="*/ 0 h 3313537"/>
                  <a:gd name="connsiteX2" fmla="*/ 0 w 2358557"/>
                  <a:gd name="connsiteY2" fmla="*/ 1156713 h 3313537"/>
                  <a:gd name="connsiteX3" fmla="*/ 366244 w 2358557"/>
                  <a:gd name="connsiteY3" fmla="*/ 3313537 h 3313537"/>
                  <a:gd name="connsiteX4" fmla="*/ 2358557 w 2358557"/>
                  <a:gd name="connsiteY4" fmla="*/ 1880025 h 331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8557" h="3313537">
                    <a:moveTo>
                      <a:pt x="2358557" y="1880025"/>
                    </a:moveTo>
                    <a:lnTo>
                      <a:pt x="2133253" y="0"/>
                    </a:lnTo>
                    <a:lnTo>
                      <a:pt x="0" y="1156713"/>
                    </a:lnTo>
                    <a:lnTo>
                      <a:pt x="366244" y="3313537"/>
                    </a:lnTo>
                    <a:lnTo>
                      <a:pt x="2358557" y="1880025"/>
                    </a:lnTo>
                    <a:close/>
                  </a:path>
                </a:pathLst>
              </a:custGeom>
              <a:solidFill>
                <a:srgbClr val="D11F1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9CAC1681-5AB1-4A06-A7BE-CD9F01BA8C81}"/>
                  </a:ext>
                </a:extLst>
              </p:cNvPr>
              <p:cNvSpPr/>
              <p:nvPr/>
            </p:nvSpPr>
            <p:spPr>
              <a:xfrm rot="86405" flipH="1">
                <a:off x="6665821" y="2606951"/>
                <a:ext cx="76418" cy="877282"/>
              </a:xfrm>
              <a:custGeom>
                <a:avLst/>
                <a:gdLst>
                  <a:gd name="connsiteX0" fmla="*/ 0 w 579120"/>
                  <a:gd name="connsiteY0" fmla="*/ 2110740 h 2110740"/>
                  <a:gd name="connsiteX1" fmla="*/ 579120 w 579120"/>
                  <a:gd name="connsiteY1" fmla="*/ 731520 h 2110740"/>
                  <a:gd name="connsiteX2" fmla="*/ 266700 w 579120"/>
                  <a:gd name="connsiteY2" fmla="*/ 0 h 2110740"/>
                  <a:gd name="connsiteX3" fmla="*/ 0 w 579120"/>
                  <a:gd name="connsiteY3" fmla="*/ 2110740 h 2110740"/>
                  <a:gd name="connsiteX0" fmla="*/ 0 w 588645"/>
                  <a:gd name="connsiteY0" fmla="*/ 2110740 h 2110740"/>
                  <a:gd name="connsiteX1" fmla="*/ 588645 w 588645"/>
                  <a:gd name="connsiteY1" fmla="*/ 719614 h 2110740"/>
                  <a:gd name="connsiteX2" fmla="*/ 266700 w 588645"/>
                  <a:gd name="connsiteY2" fmla="*/ 0 h 2110740"/>
                  <a:gd name="connsiteX3" fmla="*/ 0 w 588645"/>
                  <a:gd name="connsiteY3" fmla="*/ 2110740 h 2110740"/>
                  <a:gd name="connsiteX0" fmla="*/ 0 w 588645"/>
                  <a:gd name="connsiteY0" fmla="*/ 2110740 h 2110740"/>
                  <a:gd name="connsiteX1" fmla="*/ 588645 w 588645"/>
                  <a:gd name="connsiteY1" fmla="*/ 719614 h 2110740"/>
                  <a:gd name="connsiteX2" fmla="*/ 266700 w 588645"/>
                  <a:gd name="connsiteY2" fmla="*/ 0 h 2110740"/>
                  <a:gd name="connsiteX3" fmla="*/ 0 w 588645"/>
                  <a:gd name="connsiteY3" fmla="*/ 2110740 h 2110740"/>
                  <a:gd name="connsiteX0" fmla="*/ 0 w 595789"/>
                  <a:gd name="connsiteY0" fmla="*/ 2110740 h 2110740"/>
                  <a:gd name="connsiteX1" fmla="*/ 595789 w 595789"/>
                  <a:gd name="connsiteY1" fmla="*/ 712470 h 2110740"/>
                  <a:gd name="connsiteX2" fmla="*/ 266700 w 595789"/>
                  <a:gd name="connsiteY2" fmla="*/ 0 h 2110740"/>
                  <a:gd name="connsiteX3" fmla="*/ 0 w 595789"/>
                  <a:gd name="connsiteY3" fmla="*/ 2110740 h 2110740"/>
                  <a:gd name="connsiteX0" fmla="*/ 0 w 595789"/>
                  <a:gd name="connsiteY0" fmla="*/ 2117884 h 2117884"/>
                  <a:gd name="connsiteX1" fmla="*/ 595789 w 595789"/>
                  <a:gd name="connsiteY1" fmla="*/ 719614 h 2117884"/>
                  <a:gd name="connsiteX2" fmla="*/ 273844 w 595789"/>
                  <a:gd name="connsiteY2" fmla="*/ 0 h 2117884"/>
                  <a:gd name="connsiteX3" fmla="*/ 0 w 595789"/>
                  <a:gd name="connsiteY3" fmla="*/ 2117884 h 2117884"/>
                  <a:gd name="connsiteX0" fmla="*/ 0 w 576739"/>
                  <a:gd name="connsiteY0" fmla="*/ 2129790 h 2129790"/>
                  <a:gd name="connsiteX1" fmla="*/ 576739 w 576739"/>
                  <a:gd name="connsiteY1" fmla="*/ 719614 h 2129790"/>
                  <a:gd name="connsiteX2" fmla="*/ 254794 w 576739"/>
                  <a:gd name="connsiteY2" fmla="*/ 0 h 2129790"/>
                  <a:gd name="connsiteX3" fmla="*/ 0 w 576739"/>
                  <a:gd name="connsiteY3" fmla="*/ 2129790 h 2129790"/>
                  <a:gd name="connsiteX0" fmla="*/ 0 w 571977"/>
                  <a:gd name="connsiteY0" fmla="*/ 2117884 h 2117884"/>
                  <a:gd name="connsiteX1" fmla="*/ 571977 w 571977"/>
                  <a:gd name="connsiteY1" fmla="*/ 719614 h 2117884"/>
                  <a:gd name="connsiteX2" fmla="*/ 250032 w 571977"/>
                  <a:gd name="connsiteY2" fmla="*/ 0 h 2117884"/>
                  <a:gd name="connsiteX3" fmla="*/ 0 w 571977"/>
                  <a:gd name="connsiteY3" fmla="*/ 2117884 h 2117884"/>
                  <a:gd name="connsiteX0" fmla="*/ 0 w 531670"/>
                  <a:gd name="connsiteY0" fmla="*/ 2117884 h 2117884"/>
                  <a:gd name="connsiteX1" fmla="*/ 531670 w 531670"/>
                  <a:gd name="connsiteY1" fmla="*/ 207373 h 2117884"/>
                  <a:gd name="connsiteX2" fmla="*/ 250032 w 531670"/>
                  <a:gd name="connsiteY2" fmla="*/ 0 h 2117884"/>
                  <a:gd name="connsiteX3" fmla="*/ 0 w 531670"/>
                  <a:gd name="connsiteY3" fmla="*/ 2117884 h 2117884"/>
                  <a:gd name="connsiteX0" fmla="*/ 141189 w 672859"/>
                  <a:gd name="connsiteY0" fmla="*/ 2226797 h 2226797"/>
                  <a:gd name="connsiteX1" fmla="*/ 672859 w 672859"/>
                  <a:gd name="connsiteY1" fmla="*/ 316286 h 2226797"/>
                  <a:gd name="connsiteX2" fmla="*/ -1 w 672859"/>
                  <a:gd name="connsiteY2" fmla="*/ 0 h 2226797"/>
                  <a:gd name="connsiteX3" fmla="*/ 141189 w 672859"/>
                  <a:gd name="connsiteY3" fmla="*/ 2226797 h 2226797"/>
                  <a:gd name="connsiteX0" fmla="*/ 141189 w 287856"/>
                  <a:gd name="connsiteY0" fmla="*/ 2226797 h 2226797"/>
                  <a:gd name="connsiteX1" fmla="*/ 287855 w 287856"/>
                  <a:gd name="connsiteY1" fmla="*/ 194353 h 2226797"/>
                  <a:gd name="connsiteX2" fmla="*/ -1 w 287856"/>
                  <a:gd name="connsiteY2" fmla="*/ 0 h 2226797"/>
                  <a:gd name="connsiteX3" fmla="*/ 141189 w 287856"/>
                  <a:gd name="connsiteY3" fmla="*/ 2226797 h 2226797"/>
                  <a:gd name="connsiteX0" fmla="*/ 141189 w 260929"/>
                  <a:gd name="connsiteY0" fmla="*/ 2226797 h 2226797"/>
                  <a:gd name="connsiteX1" fmla="*/ 260930 w 260929"/>
                  <a:gd name="connsiteY1" fmla="*/ 151296 h 2226797"/>
                  <a:gd name="connsiteX2" fmla="*/ -1 w 260929"/>
                  <a:gd name="connsiteY2" fmla="*/ 0 h 2226797"/>
                  <a:gd name="connsiteX3" fmla="*/ 141189 w 260929"/>
                  <a:gd name="connsiteY3" fmla="*/ 2226797 h 2226797"/>
                  <a:gd name="connsiteX0" fmla="*/ 141189 w 291669"/>
                  <a:gd name="connsiteY0" fmla="*/ 2226797 h 2226797"/>
                  <a:gd name="connsiteX1" fmla="*/ 291669 w 291669"/>
                  <a:gd name="connsiteY1" fmla="*/ 120080 h 2226797"/>
                  <a:gd name="connsiteX2" fmla="*/ -1 w 291669"/>
                  <a:gd name="connsiteY2" fmla="*/ 0 h 2226797"/>
                  <a:gd name="connsiteX3" fmla="*/ 141189 w 291669"/>
                  <a:gd name="connsiteY3" fmla="*/ 2226797 h 2226797"/>
                </a:gdLst>
                <a:ahLst/>
                <a:cxnLst>
                  <a:cxn ang="0">
                    <a:pos x="connsiteX0" y="connsiteY0"/>
                  </a:cxn>
                  <a:cxn ang="0">
                    <a:pos x="connsiteX1" y="connsiteY1"/>
                  </a:cxn>
                  <a:cxn ang="0">
                    <a:pos x="connsiteX2" y="connsiteY2"/>
                  </a:cxn>
                  <a:cxn ang="0">
                    <a:pos x="connsiteX3" y="connsiteY3"/>
                  </a:cxn>
                </a:cxnLst>
                <a:rect l="l" t="t" r="r" b="b"/>
                <a:pathLst>
                  <a:path w="291669" h="2226797">
                    <a:moveTo>
                      <a:pt x="141189" y="2226797"/>
                    </a:moveTo>
                    <a:lnTo>
                      <a:pt x="291669" y="120080"/>
                    </a:lnTo>
                    <a:lnTo>
                      <a:pt x="-1" y="0"/>
                    </a:lnTo>
                    <a:lnTo>
                      <a:pt x="141189" y="2226797"/>
                    </a:lnTo>
                    <a:close/>
                  </a:path>
                </a:pathLst>
              </a:custGeom>
              <a:solidFill>
                <a:srgbClr val="9E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FE075F9B-286A-43FD-A84C-78D875EFBB6E}"/>
                  </a:ext>
                </a:extLst>
              </p:cNvPr>
              <p:cNvSpPr/>
              <p:nvPr/>
            </p:nvSpPr>
            <p:spPr>
              <a:xfrm rot="86405" flipH="1">
                <a:off x="6712060" y="2528962"/>
                <a:ext cx="219819" cy="954142"/>
              </a:xfrm>
              <a:custGeom>
                <a:avLst/>
                <a:gdLst>
                  <a:gd name="connsiteX0" fmla="*/ 0 w 579120"/>
                  <a:gd name="connsiteY0" fmla="*/ 2110740 h 2110740"/>
                  <a:gd name="connsiteX1" fmla="*/ 579120 w 579120"/>
                  <a:gd name="connsiteY1" fmla="*/ 731520 h 2110740"/>
                  <a:gd name="connsiteX2" fmla="*/ 266700 w 579120"/>
                  <a:gd name="connsiteY2" fmla="*/ 0 h 2110740"/>
                  <a:gd name="connsiteX3" fmla="*/ 0 w 579120"/>
                  <a:gd name="connsiteY3" fmla="*/ 2110740 h 2110740"/>
                  <a:gd name="connsiteX0" fmla="*/ 488950 w 1068070"/>
                  <a:gd name="connsiteY0" fmla="*/ 1685290 h 1685290"/>
                  <a:gd name="connsiteX1" fmla="*/ 1068070 w 1068070"/>
                  <a:gd name="connsiteY1" fmla="*/ 306070 h 1685290"/>
                  <a:gd name="connsiteX2" fmla="*/ 0 w 1068070"/>
                  <a:gd name="connsiteY2" fmla="*/ 0 h 1685290"/>
                  <a:gd name="connsiteX3" fmla="*/ 488950 w 1068070"/>
                  <a:gd name="connsiteY3" fmla="*/ 1685290 h 1685290"/>
                  <a:gd name="connsiteX0" fmla="*/ 812800 w 1068070"/>
                  <a:gd name="connsiteY0" fmla="*/ 2383790 h 2383790"/>
                  <a:gd name="connsiteX1" fmla="*/ 1068070 w 1068070"/>
                  <a:gd name="connsiteY1" fmla="*/ 306070 h 2383790"/>
                  <a:gd name="connsiteX2" fmla="*/ 0 w 1068070"/>
                  <a:gd name="connsiteY2" fmla="*/ 0 h 2383790"/>
                  <a:gd name="connsiteX3" fmla="*/ 812800 w 1068070"/>
                  <a:gd name="connsiteY3" fmla="*/ 2383790 h 2383790"/>
                  <a:gd name="connsiteX0" fmla="*/ 827087 w 1082357"/>
                  <a:gd name="connsiteY0" fmla="*/ 2388553 h 2388553"/>
                  <a:gd name="connsiteX1" fmla="*/ 1082357 w 1082357"/>
                  <a:gd name="connsiteY1" fmla="*/ 310833 h 2388553"/>
                  <a:gd name="connsiteX2" fmla="*/ 0 w 1082357"/>
                  <a:gd name="connsiteY2" fmla="*/ 0 h 2388553"/>
                  <a:gd name="connsiteX3" fmla="*/ 827087 w 1082357"/>
                  <a:gd name="connsiteY3" fmla="*/ 2388553 h 2388553"/>
                  <a:gd name="connsiteX0" fmla="*/ 822325 w 1077595"/>
                  <a:gd name="connsiteY0" fmla="*/ 2383790 h 2383790"/>
                  <a:gd name="connsiteX1" fmla="*/ 1077595 w 1077595"/>
                  <a:gd name="connsiteY1" fmla="*/ 306070 h 2383790"/>
                  <a:gd name="connsiteX2" fmla="*/ 0 w 1077595"/>
                  <a:gd name="connsiteY2" fmla="*/ 0 h 2383790"/>
                  <a:gd name="connsiteX3" fmla="*/ 822325 w 1077595"/>
                  <a:gd name="connsiteY3" fmla="*/ 2383790 h 2383790"/>
                  <a:gd name="connsiteX0" fmla="*/ 831850 w 1087120"/>
                  <a:gd name="connsiteY0" fmla="*/ 2386172 h 2386172"/>
                  <a:gd name="connsiteX1" fmla="*/ 1087120 w 1087120"/>
                  <a:gd name="connsiteY1" fmla="*/ 308452 h 2386172"/>
                  <a:gd name="connsiteX2" fmla="*/ 0 w 1087120"/>
                  <a:gd name="connsiteY2" fmla="*/ 0 h 2386172"/>
                  <a:gd name="connsiteX3" fmla="*/ 831850 w 1087120"/>
                  <a:gd name="connsiteY3" fmla="*/ 2386172 h 2386172"/>
                  <a:gd name="connsiteX0" fmla="*/ 831850 w 1099027"/>
                  <a:gd name="connsiteY0" fmla="*/ 2386172 h 2386172"/>
                  <a:gd name="connsiteX1" fmla="*/ 1099027 w 1099027"/>
                  <a:gd name="connsiteY1" fmla="*/ 287021 h 2386172"/>
                  <a:gd name="connsiteX2" fmla="*/ 0 w 1099027"/>
                  <a:gd name="connsiteY2" fmla="*/ 0 h 2386172"/>
                  <a:gd name="connsiteX3" fmla="*/ 831850 w 1099027"/>
                  <a:gd name="connsiteY3" fmla="*/ 2386172 h 2386172"/>
                  <a:gd name="connsiteX0" fmla="*/ 838993 w 1099027"/>
                  <a:gd name="connsiteY0" fmla="*/ 2421890 h 2421890"/>
                  <a:gd name="connsiteX1" fmla="*/ 1099027 w 1099027"/>
                  <a:gd name="connsiteY1" fmla="*/ 287021 h 2421890"/>
                  <a:gd name="connsiteX2" fmla="*/ 0 w 1099027"/>
                  <a:gd name="connsiteY2" fmla="*/ 0 h 2421890"/>
                  <a:gd name="connsiteX3" fmla="*/ 838993 w 1099027"/>
                  <a:gd name="connsiteY3" fmla="*/ 2421890 h 2421890"/>
                  <a:gd name="connsiteX0" fmla="*/ 838993 w 838994"/>
                  <a:gd name="connsiteY0" fmla="*/ 2421890 h 2421890"/>
                  <a:gd name="connsiteX1" fmla="*/ 682932 w 838994"/>
                  <a:gd name="connsiteY1" fmla="*/ 230190 h 2421890"/>
                  <a:gd name="connsiteX2" fmla="*/ 0 w 838994"/>
                  <a:gd name="connsiteY2" fmla="*/ 0 h 2421890"/>
                  <a:gd name="connsiteX3" fmla="*/ 838993 w 838994"/>
                  <a:gd name="connsiteY3" fmla="*/ 2421890 h 2421890"/>
                  <a:gd name="connsiteX0" fmla="*/ 838993 w 838994"/>
                  <a:gd name="connsiteY0" fmla="*/ 2421890 h 2421890"/>
                  <a:gd name="connsiteX1" fmla="*/ 698479 w 838994"/>
                  <a:gd name="connsiteY1" fmla="*/ 197639 h 2421890"/>
                  <a:gd name="connsiteX2" fmla="*/ 0 w 838994"/>
                  <a:gd name="connsiteY2" fmla="*/ 0 h 2421890"/>
                  <a:gd name="connsiteX3" fmla="*/ 838993 w 838994"/>
                  <a:gd name="connsiteY3" fmla="*/ 2421890 h 2421890"/>
                </a:gdLst>
                <a:ahLst/>
                <a:cxnLst>
                  <a:cxn ang="0">
                    <a:pos x="connsiteX0" y="connsiteY0"/>
                  </a:cxn>
                  <a:cxn ang="0">
                    <a:pos x="connsiteX1" y="connsiteY1"/>
                  </a:cxn>
                  <a:cxn ang="0">
                    <a:pos x="connsiteX2" y="connsiteY2"/>
                  </a:cxn>
                  <a:cxn ang="0">
                    <a:pos x="connsiteX3" y="connsiteY3"/>
                  </a:cxn>
                </a:cxnLst>
                <a:rect l="l" t="t" r="r" b="b"/>
                <a:pathLst>
                  <a:path w="838994" h="2421890">
                    <a:moveTo>
                      <a:pt x="838993" y="2421890"/>
                    </a:moveTo>
                    <a:lnTo>
                      <a:pt x="698479" y="197639"/>
                    </a:lnTo>
                    <a:lnTo>
                      <a:pt x="0" y="0"/>
                    </a:lnTo>
                    <a:lnTo>
                      <a:pt x="838993" y="2421890"/>
                    </a:lnTo>
                    <a:close/>
                  </a:path>
                </a:pathLst>
              </a:custGeom>
              <a:solidFill>
                <a:srgbClr val="BF1A1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Connector 78">
                <a:extLst>
                  <a:ext uri="{FF2B5EF4-FFF2-40B4-BE49-F238E27FC236}">
                    <a16:creationId xmlns:a16="http://schemas.microsoft.com/office/drawing/2014/main" id="{9C79791E-9DA0-48A5-9B6F-043139FFBFB0}"/>
                  </a:ext>
                </a:extLst>
              </p:cNvPr>
              <p:cNvCxnSpPr/>
              <p:nvPr/>
            </p:nvCxnSpPr>
            <p:spPr>
              <a:xfrm rot="20992527" flipH="1" flipV="1">
                <a:off x="5554022" y="2654607"/>
                <a:ext cx="715024" cy="2815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AAE2B665-A010-438D-A7FE-7EC1184B6468}"/>
                </a:ext>
              </a:extLst>
            </p:cNvPr>
            <p:cNvGrpSpPr/>
            <p:nvPr/>
          </p:nvGrpSpPr>
          <p:grpSpPr>
            <a:xfrm>
              <a:off x="4917045" y="2293285"/>
              <a:ext cx="1096004" cy="1114325"/>
              <a:chOff x="5316217" y="1938248"/>
              <a:chExt cx="1660209" cy="1687960"/>
            </a:xfrm>
          </p:grpSpPr>
          <p:sp>
            <p:nvSpPr>
              <p:cNvPr id="56" name="Freeform: Shape 55">
                <a:extLst>
                  <a:ext uri="{FF2B5EF4-FFF2-40B4-BE49-F238E27FC236}">
                    <a16:creationId xmlns:a16="http://schemas.microsoft.com/office/drawing/2014/main" id="{BB441AA1-EFAC-4DE8-8AD1-F10B7C1CB89E}"/>
                  </a:ext>
                </a:extLst>
              </p:cNvPr>
              <p:cNvSpPr/>
              <p:nvPr/>
            </p:nvSpPr>
            <p:spPr>
              <a:xfrm rot="20992527" flipH="1">
                <a:off x="5563126" y="1938248"/>
                <a:ext cx="1409730" cy="694772"/>
              </a:xfrm>
              <a:custGeom>
                <a:avLst/>
                <a:gdLst>
                  <a:gd name="connsiteX0" fmla="*/ 31750 w 2286000"/>
                  <a:gd name="connsiteY0" fmla="*/ 1752600 h 1752600"/>
                  <a:gd name="connsiteX1" fmla="*/ 0 w 2286000"/>
                  <a:gd name="connsiteY1" fmla="*/ 1263650 h 1752600"/>
                  <a:gd name="connsiteX2" fmla="*/ 215900 w 2286000"/>
                  <a:gd name="connsiteY2" fmla="*/ 908050 h 1752600"/>
                  <a:gd name="connsiteX3" fmla="*/ 2089150 w 2286000"/>
                  <a:gd name="connsiteY3" fmla="*/ 0 h 1752600"/>
                  <a:gd name="connsiteX4" fmla="*/ 2286000 w 2286000"/>
                  <a:gd name="connsiteY4" fmla="*/ 82550 h 1752600"/>
                  <a:gd name="connsiteX5" fmla="*/ 2286000 w 2286000"/>
                  <a:gd name="connsiteY5" fmla="*/ 533400 h 1752600"/>
                  <a:gd name="connsiteX6" fmla="*/ 31750 w 2286000"/>
                  <a:gd name="connsiteY6" fmla="*/ 1752600 h 1752600"/>
                  <a:gd name="connsiteX0" fmla="*/ 31750 w 2286000"/>
                  <a:gd name="connsiteY0" fmla="*/ 1752600 h 1752600"/>
                  <a:gd name="connsiteX1" fmla="*/ 0 w 2286000"/>
                  <a:gd name="connsiteY1" fmla="*/ 1263650 h 1752600"/>
                  <a:gd name="connsiteX2" fmla="*/ 184944 w 2286000"/>
                  <a:gd name="connsiteY2" fmla="*/ 948531 h 1752600"/>
                  <a:gd name="connsiteX3" fmla="*/ 2089150 w 2286000"/>
                  <a:gd name="connsiteY3" fmla="*/ 0 h 1752600"/>
                  <a:gd name="connsiteX4" fmla="*/ 2286000 w 2286000"/>
                  <a:gd name="connsiteY4" fmla="*/ 82550 h 1752600"/>
                  <a:gd name="connsiteX5" fmla="*/ 2286000 w 2286000"/>
                  <a:gd name="connsiteY5" fmla="*/ 533400 h 1752600"/>
                  <a:gd name="connsiteX6" fmla="*/ 31750 w 2286000"/>
                  <a:gd name="connsiteY6" fmla="*/ 1752600 h 1752600"/>
                  <a:gd name="connsiteX0" fmla="*/ 31750 w 2286000"/>
                  <a:gd name="connsiteY0" fmla="*/ 1752600 h 1752600"/>
                  <a:gd name="connsiteX1" fmla="*/ 0 w 2286000"/>
                  <a:gd name="connsiteY1" fmla="*/ 1263650 h 1752600"/>
                  <a:gd name="connsiteX2" fmla="*/ 184944 w 2286000"/>
                  <a:gd name="connsiteY2" fmla="*/ 948531 h 1752600"/>
                  <a:gd name="connsiteX3" fmla="*/ 2089150 w 2286000"/>
                  <a:gd name="connsiteY3" fmla="*/ 0 h 1752600"/>
                  <a:gd name="connsiteX4" fmla="*/ 2286000 w 2286000"/>
                  <a:gd name="connsiteY4" fmla="*/ 82550 h 1752600"/>
                  <a:gd name="connsiteX5" fmla="*/ 2286000 w 2286000"/>
                  <a:gd name="connsiteY5" fmla="*/ 533400 h 1752600"/>
                  <a:gd name="connsiteX6" fmla="*/ 31750 w 2286000"/>
                  <a:gd name="connsiteY6" fmla="*/ 1752600 h 1752600"/>
                  <a:gd name="connsiteX0" fmla="*/ 31750 w 2286000"/>
                  <a:gd name="connsiteY0" fmla="*/ 1752600 h 1752600"/>
                  <a:gd name="connsiteX1" fmla="*/ 0 w 2286000"/>
                  <a:gd name="connsiteY1" fmla="*/ 1263650 h 1752600"/>
                  <a:gd name="connsiteX2" fmla="*/ 184944 w 2286000"/>
                  <a:gd name="connsiteY2" fmla="*/ 948531 h 1752600"/>
                  <a:gd name="connsiteX3" fmla="*/ 2089150 w 2286000"/>
                  <a:gd name="connsiteY3" fmla="*/ 0 h 1752600"/>
                  <a:gd name="connsiteX4" fmla="*/ 2286000 w 2286000"/>
                  <a:gd name="connsiteY4" fmla="*/ 82550 h 1752600"/>
                  <a:gd name="connsiteX5" fmla="*/ 2286000 w 2286000"/>
                  <a:gd name="connsiteY5" fmla="*/ 533400 h 1752600"/>
                  <a:gd name="connsiteX6" fmla="*/ 31750 w 2286000"/>
                  <a:gd name="connsiteY6" fmla="*/ 1752600 h 1752600"/>
                  <a:gd name="connsiteX0" fmla="*/ 36411 w 2290661"/>
                  <a:gd name="connsiteY0" fmla="*/ 1752600 h 1752600"/>
                  <a:gd name="connsiteX1" fmla="*/ 4661 w 2290661"/>
                  <a:gd name="connsiteY1" fmla="*/ 1263650 h 1752600"/>
                  <a:gd name="connsiteX2" fmla="*/ 189605 w 2290661"/>
                  <a:gd name="connsiteY2" fmla="*/ 948531 h 1752600"/>
                  <a:gd name="connsiteX3" fmla="*/ 2093811 w 2290661"/>
                  <a:gd name="connsiteY3" fmla="*/ 0 h 1752600"/>
                  <a:gd name="connsiteX4" fmla="*/ 2290661 w 2290661"/>
                  <a:gd name="connsiteY4" fmla="*/ 82550 h 1752600"/>
                  <a:gd name="connsiteX5" fmla="*/ 2290661 w 2290661"/>
                  <a:gd name="connsiteY5" fmla="*/ 533400 h 1752600"/>
                  <a:gd name="connsiteX6" fmla="*/ 36411 w 2290661"/>
                  <a:gd name="connsiteY6" fmla="*/ 1752600 h 1752600"/>
                  <a:gd name="connsiteX0" fmla="*/ 36411 w 2290661"/>
                  <a:gd name="connsiteY0" fmla="*/ 1752600 h 1752600"/>
                  <a:gd name="connsiteX1" fmla="*/ 4661 w 2290661"/>
                  <a:gd name="connsiteY1" fmla="*/ 1263650 h 1752600"/>
                  <a:gd name="connsiteX2" fmla="*/ 189605 w 2290661"/>
                  <a:gd name="connsiteY2" fmla="*/ 948531 h 1752600"/>
                  <a:gd name="connsiteX3" fmla="*/ 2093811 w 2290661"/>
                  <a:gd name="connsiteY3" fmla="*/ 0 h 1752600"/>
                  <a:gd name="connsiteX4" fmla="*/ 2290661 w 2290661"/>
                  <a:gd name="connsiteY4" fmla="*/ 82550 h 1752600"/>
                  <a:gd name="connsiteX5" fmla="*/ 2290661 w 2290661"/>
                  <a:gd name="connsiteY5" fmla="*/ 533400 h 1752600"/>
                  <a:gd name="connsiteX6" fmla="*/ 36411 w 2290661"/>
                  <a:gd name="connsiteY6" fmla="*/ 1752600 h 1752600"/>
                  <a:gd name="connsiteX0" fmla="*/ 36411 w 2290661"/>
                  <a:gd name="connsiteY0" fmla="*/ 1755975 h 1755975"/>
                  <a:gd name="connsiteX1" fmla="*/ 4661 w 2290661"/>
                  <a:gd name="connsiteY1" fmla="*/ 1267025 h 1755975"/>
                  <a:gd name="connsiteX2" fmla="*/ 189605 w 2290661"/>
                  <a:gd name="connsiteY2" fmla="*/ 951906 h 1755975"/>
                  <a:gd name="connsiteX3" fmla="*/ 2093811 w 2290661"/>
                  <a:gd name="connsiteY3" fmla="*/ 3375 h 1755975"/>
                  <a:gd name="connsiteX4" fmla="*/ 2290661 w 2290661"/>
                  <a:gd name="connsiteY4" fmla="*/ 85925 h 1755975"/>
                  <a:gd name="connsiteX5" fmla="*/ 2290661 w 2290661"/>
                  <a:gd name="connsiteY5" fmla="*/ 536775 h 1755975"/>
                  <a:gd name="connsiteX6" fmla="*/ 36411 w 2290661"/>
                  <a:gd name="connsiteY6" fmla="*/ 1755975 h 1755975"/>
                  <a:gd name="connsiteX0" fmla="*/ 36411 w 2290661"/>
                  <a:gd name="connsiteY0" fmla="*/ 1757366 h 1757366"/>
                  <a:gd name="connsiteX1" fmla="*/ 4661 w 2290661"/>
                  <a:gd name="connsiteY1" fmla="*/ 1268416 h 1757366"/>
                  <a:gd name="connsiteX2" fmla="*/ 189605 w 2290661"/>
                  <a:gd name="connsiteY2" fmla="*/ 953297 h 1757366"/>
                  <a:gd name="connsiteX3" fmla="*/ 2093811 w 2290661"/>
                  <a:gd name="connsiteY3" fmla="*/ 4766 h 1757366"/>
                  <a:gd name="connsiteX4" fmla="*/ 2290661 w 2290661"/>
                  <a:gd name="connsiteY4" fmla="*/ 87316 h 1757366"/>
                  <a:gd name="connsiteX5" fmla="*/ 2290661 w 2290661"/>
                  <a:gd name="connsiteY5" fmla="*/ 538166 h 1757366"/>
                  <a:gd name="connsiteX6" fmla="*/ 36411 w 2290661"/>
                  <a:gd name="connsiteY6" fmla="*/ 1757366 h 1757366"/>
                  <a:gd name="connsiteX0" fmla="*/ 36411 w 2290661"/>
                  <a:gd name="connsiteY0" fmla="*/ 1763532 h 1763532"/>
                  <a:gd name="connsiteX1" fmla="*/ 4661 w 2290661"/>
                  <a:gd name="connsiteY1" fmla="*/ 1274582 h 1763532"/>
                  <a:gd name="connsiteX2" fmla="*/ 189605 w 2290661"/>
                  <a:gd name="connsiteY2" fmla="*/ 959463 h 1763532"/>
                  <a:gd name="connsiteX3" fmla="*/ 2093811 w 2290661"/>
                  <a:gd name="connsiteY3" fmla="*/ 10932 h 1763532"/>
                  <a:gd name="connsiteX4" fmla="*/ 2290661 w 2290661"/>
                  <a:gd name="connsiteY4" fmla="*/ 93482 h 1763532"/>
                  <a:gd name="connsiteX5" fmla="*/ 2290661 w 2290661"/>
                  <a:gd name="connsiteY5" fmla="*/ 544332 h 1763532"/>
                  <a:gd name="connsiteX6" fmla="*/ 36411 w 2290661"/>
                  <a:gd name="connsiteY6" fmla="*/ 1763532 h 1763532"/>
                  <a:gd name="connsiteX0" fmla="*/ 36411 w 2305477"/>
                  <a:gd name="connsiteY0" fmla="*/ 1763532 h 1763532"/>
                  <a:gd name="connsiteX1" fmla="*/ 4661 w 2305477"/>
                  <a:gd name="connsiteY1" fmla="*/ 1274582 h 1763532"/>
                  <a:gd name="connsiteX2" fmla="*/ 189605 w 2305477"/>
                  <a:gd name="connsiteY2" fmla="*/ 959463 h 1763532"/>
                  <a:gd name="connsiteX3" fmla="*/ 2093811 w 2305477"/>
                  <a:gd name="connsiteY3" fmla="*/ 10932 h 1763532"/>
                  <a:gd name="connsiteX4" fmla="*/ 2290661 w 2305477"/>
                  <a:gd name="connsiteY4" fmla="*/ 93482 h 1763532"/>
                  <a:gd name="connsiteX5" fmla="*/ 2290661 w 2305477"/>
                  <a:gd name="connsiteY5" fmla="*/ 544332 h 1763532"/>
                  <a:gd name="connsiteX6" fmla="*/ 36411 w 2305477"/>
                  <a:gd name="connsiteY6" fmla="*/ 1763532 h 176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477" h="1763532">
                    <a:moveTo>
                      <a:pt x="36411" y="1763532"/>
                    </a:moveTo>
                    <a:cubicBezTo>
                      <a:pt x="25828" y="1600549"/>
                      <a:pt x="-13331" y="1437565"/>
                      <a:pt x="4661" y="1274582"/>
                    </a:cubicBezTo>
                    <a:cubicBezTo>
                      <a:pt x="35353" y="1148111"/>
                      <a:pt x="82713" y="1054978"/>
                      <a:pt x="189605" y="959463"/>
                    </a:cubicBezTo>
                    <a:cubicBezTo>
                      <a:pt x="288559" y="857599"/>
                      <a:pt x="1459076" y="327109"/>
                      <a:pt x="2093811" y="10932"/>
                    </a:cubicBezTo>
                    <a:cubicBezTo>
                      <a:pt x="2188002" y="-25845"/>
                      <a:pt x="2246475" y="37390"/>
                      <a:pt x="2290661" y="93482"/>
                    </a:cubicBezTo>
                    <a:cubicBezTo>
                      <a:pt x="2323999" y="265196"/>
                      <a:pt x="2290661" y="394049"/>
                      <a:pt x="2290661" y="544332"/>
                    </a:cubicBezTo>
                    <a:lnTo>
                      <a:pt x="36411" y="1763532"/>
                    </a:lnTo>
                    <a:close/>
                  </a:path>
                </a:pathLst>
              </a:custGeom>
              <a:solidFill>
                <a:srgbClr val="D11F1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7B2545EE-6A6A-4200-88FE-68F905EB5540}"/>
                  </a:ext>
                </a:extLst>
              </p:cNvPr>
              <p:cNvSpPr/>
              <p:nvPr/>
            </p:nvSpPr>
            <p:spPr>
              <a:xfrm rot="20992527" flipH="1">
                <a:off x="5363399" y="2174612"/>
                <a:ext cx="1613027" cy="621705"/>
              </a:xfrm>
              <a:custGeom>
                <a:avLst/>
                <a:gdLst>
                  <a:gd name="connsiteX0" fmla="*/ 2217420 w 2621280"/>
                  <a:gd name="connsiteY0" fmla="*/ 0 h 2194560"/>
                  <a:gd name="connsiteX1" fmla="*/ 2621280 w 2621280"/>
                  <a:gd name="connsiteY1" fmla="*/ 1432560 h 2194560"/>
                  <a:gd name="connsiteX2" fmla="*/ 1386840 w 2621280"/>
                  <a:gd name="connsiteY2" fmla="*/ 2194560 h 2194560"/>
                  <a:gd name="connsiteX3" fmla="*/ 1089660 w 2621280"/>
                  <a:gd name="connsiteY3" fmla="*/ 1493520 h 2194560"/>
                  <a:gd name="connsiteX4" fmla="*/ 0 w 2621280"/>
                  <a:gd name="connsiteY4" fmla="*/ 1219200 h 2194560"/>
                  <a:gd name="connsiteX5" fmla="*/ 2217420 w 2621280"/>
                  <a:gd name="connsiteY5" fmla="*/ 0 h 2194560"/>
                  <a:gd name="connsiteX0" fmla="*/ 2217420 w 2621280"/>
                  <a:gd name="connsiteY0" fmla="*/ 0 h 2194560"/>
                  <a:gd name="connsiteX1" fmla="*/ 2621280 w 2621280"/>
                  <a:gd name="connsiteY1" fmla="*/ 1432560 h 2194560"/>
                  <a:gd name="connsiteX2" fmla="*/ 1386840 w 2621280"/>
                  <a:gd name="connsiteY2" fmla="*/ 2194560 h 2194560"/>
                  <a:gd name="connsiteX3" fmla="*/ 1089660 w 2621280"/>
                  <a:gd name="connsiteY3" fmla="*/ 1493520 h 2194560"/>
                  <a:gd name="connsiteX4" fmla="*/ 0 w 2621280"/>
                  <a:gd name="connsiteY4" fmla="*/ 1214437 h 2194560"/>
                  <a:gd name="connsiteX5" fmla="*/ 2217420 w 2621280"/>
                  <a:gd name="connsiteY5" fmla="*/ 0 h 2194560"/>
                  <a:gd name="connsiteX0" fmla="*/ 2217420 w 2621280"/>
                  <a:gd name="connsiteY0" fmla="*/ 0 h 2213610"/>
                  <a:gd name="connsiteX1" fmla="*/ 2621280 w 2621280"/>
                  <a:gd name="connsiteY1" fmla="*/ 1432560 h 2213610"/>
                  <a:gd name="connsiteX2" fmla="*/ 1408271 w 2621280"/>
                  <a:gd name="connsiteY2" fmla="*/ 2213610 h 2213610"/>
                  <a:gd name="connsiteX3" fmla="*/ 1089660 w 2621280"/>
                  <a:gd name="connsiteY3" fmla="*/ 1493520 h 2213610"/>
                  <a:gd name="connsiteX4" fmla="*/ 0 w 2621280"/>
                  <a:gd name="connsiteY4" fmla="*/ 1214437 h 2213610"/>
                  <a:gd name="connsiteX5" fmla="*/ 2217420 w 2621280"/>
                  <a:gd name="connsiteY5" fmla="*/ 0 h 2213610"/>
                  <a:gd name="connsiteX0" fmla="*/ 2236470 w 2621280"/>
                  <a:gd name="connsiteY0" fmla="*/ 0 h 2215992"/>
                  <a:gd name="connsiteX1" fmla="*/ 2621280 w 2621280"/>
                  <a:gd name="connsiteY1" fmla="*/ 1434942 h 2215992"/>
                  <a:gd name="connsiteX2" fmla="*/ 1408271 w 2621280"/>
                  <a:gd name="connsiteY2" fmla="*/ 2215992 h 2215992"/>
                  <a:gd name="connsiteX3" fmla="*/ 1089660 w 2621280"/>
                  <a:gd name="connsiteY3" fmla="*/ 1495902 h 2215992"/>
                  <a:gd name="connsiteX4" fmla="*/ 0 w 2621280"/>
                  <a:gd name="connsiteY4" fmla="*/ 1216819 h 2215992"/>
                  <a:gd name="connsiteX5" fmla="*/ 2236470 w 2621280"/>
                  <a:gd name="connsiteY5" fmla="*/ 0 h 2215992"/>
                  <a:gd name="connsiteX0" fmla="*/ 2236470 w 2637949"/>
                  <a:gd name="connsiteY0" fmla="*/ 0 h 2215992"/>
                  <a:gd name="connsiteX1" fmla="*/ 2637949 w 2637949"/>
                  <a:gd name="connsiteY1" fmla="*/ 1430179 h 2215992"/>
                  <a:gd name="connsiteX2" fmla="*/ 1408271 w 2637949"/>
                  <a:gd name="connsiteY2" fmla="*/ 2215992 h 2215992"/>
                  <a:gd name="connsiteX3" fmla="*/ 1089660 w 2637949"/>
                  <a:gd name="connsiteY3" fmla="*/ 1495902 h 2215992"/>
                  <a:gd name="connsiteX4" fmla="*/ 0 w 2637949"/>
                  <a:gd name="connsiteY4" fmla="*/ 1216819 h 2215992"/>
                  <a:gd name="connsiteX5" fmla="*/ 2236470 w 2637949"/>
                  <a:gd name="connsiteY5" fmla="*/ 0 h 2215992"/>
                  <a:gd name="connsiteX0" fmla="*/ 2236470 w 2637949"/>
                  <a:gd name="connsiteY0" fmla="*/ 0 h 2215992"/>
                  <a:gd name="connsiteX1" fmla="*/ 2637949 w 2637949"/>
                  <a:gd name="connsiteY1" fmla="*/ 1430179 h 2215992"/>
                  <a:gd name="connsiteX2" fmla="*/ 1408271 w 2637949"/>
                  <a:gd name="connsiteY2" fmla="*/ 2215992 h 2215992"/>
                  <a:gd name="connsiteX3" fmla="*/ 498251 w 2637949"/>
                  <a:gd name="connsiteY3" fmla="*/ 1422807 h 2215992"/>
                  <a:gd name="connsiteX4" fmla="*/ 0 w 2637949"/>
                  <a:gd name="connsiteY4" fmla="*/ 1216819 h 2215992"/>
                  <a:gd name="connsiteX5" fmla="*/ 2236470 w 2637949"/>
                  <a:gd name="connsiteY5" fmla="*/ 0 h 2215992"/>
                  <a:gd name="connsiteX0" fmla="*/ 2236470 w 2637949"/>
                  <a:gd name="connsiteY0" fmla="*/ 0 h 2089737"/>
                  <a:gd name="connsiteX1" fmla="*/ 2637949 w 2637949"/>
                  <a:gd name="connsiteY1" fmla="*/ 1430179 h 2089737"/>
                  <a:gd name="connsiteX2" fmla="*/ 796927 w 2637949"/>
                  <a:gd name="connsiteY2" fmla="*/ 2089737 h 2089737"/>
                  <a:gd name="connsiteX3" fmla="*/ 498251 w 2637949"/>
                  <a:gd name="connsiteY3" fmla="*/ 1422807 h 2089737"/>
                  <a:gd name="connsiteX4" fmla="*/ 0 w 2637949"/>
                  <a:gd name="connsiteY4" fmla="*/ 1216819 h 2089737"/>
                  <a:gd name="connsiteX5" fmla="*/ 2236470 w 2637949"/>
                  <a:gd name="connsiteY5" fmla="*/ 0 h 2089737"/>
                  <a:gd name="connsiteX0" fmla="*/ 2236470 w 2637949"/>
                  <a:gd name="connsiteY0" fmla="*/ 0 h 1611294"/>
                  <a:gd name="connsiteX1" fmla="*/ 2637949 w 2637949"/>
                  <a:gd name="connsiteY1" fmla="*/ 1430179 h 1611294"/>
                  <a:gd name="connsiteX2" fmla="*/ 730477 w 2637949"/>
                  <a:gd name="connsiteY2" fmla="*/ 1611294 h 1611294"/>
                  <a:gd name="connsiteX3" fmla="*/ 498251 w 2637949"/>
                  <a:gd name="connsiteY3" fmla="*/ 1422807 h 1611294"/>
                  <a:gd name="connsiteX4" fmla="*/ 0 w 2637949"/>
                  <a:gd name="connsiteY4" fmla="*/ 1216819 h 1611294"/>
                  <a:gd name="connsiteX5" fmla="*/ 2236470 w 2637949"/>
                  <a:gd name="connsiteY5" fmla="*/ 0 h 1611294"/>
                  <a:gd name="connsiteX0" fmla="*/ 2236470 w 2637949"/>
                  <a:gd name="connsiteY0" fmla="*/ 0 h 1578068"/>
                  <a:gd name="connsiteX1" fmla="*/ 2637949 w 2637949"/>
                  <a:gd name="connsiteY1" fmla="*/ 1430179 h 1578068"/>
                  <a:gd name="connsiteX2" fmla="*/ 690606 w 2637949"/>
                  <a:gd name="connsiteY2" fmla="*/ 1578068 h 1578068"/>
                  <a:gd name="connsiteX3" fmla="*/ 498251 w 2637949"/>
                  <a:gd name="connsiteY3" fmla="*/ 1422807 h 1578068"/>
                  <a:gd name="connsiteX4" fmla="*/ 0 w 2637949"/>
                  <a:gd name="connsiteY4" fmla="*/ 1216819 h 1578068"/>
                  <a:gd name="connsiteX5" fmla="*/ 2236470 w 2637949"/>
                  <a:gd name="connsiteY5" fmla="*/ 0 h 1578068"/>
                  <a:gd name="connsiteX0" fmla="*/ 2236470 w 2637949"/>
                  <a:gd name="connsiteY0" fmla="*/ 0 h 1578068"/>
                  <a:gd name="connsiteX1" fmla="*/ 2637949 w 2637949"/>
                  <a:gd name="connsiteY1" fmla="*/ 1430179 h 1578068"/>
                  <a:gd name="connsiteX2" fmla="*/ 690606 w 2637949"/>
                  <a:gd name="connsiteY2" fmla="*/ 1578068 h 1578068"/>
                  <a:gd name="connsiteX3" fmla="*/ 558057 w 2637949"/>
                  <a:gd name="connsiteY3" fmla="*/ 1422808 h 1578068"/>
                  <a:gd name="connsiteX4" fmla="*/ 0 w 2637949"/>
                  <a:gd name="connsiteY4" fmla="*/ 1216819 h 1578068"/>
                  <a:gd name="connsiteX5" fmla="*/ 2236470 w 2637949"/>
                  <a:gd name="connsiteY5" fmla="*/ 0 h 1578068"/>
                  <a:gd name="connsiteX0" fmla="*/ 2236470 w 2637949"/>
                  <a:gd name="connsiteY0" fmla="*/ 0 h 1578068"/>
                  <a:gd name="connsiteX1" fmla="*/ 2637949 w 2637949"/>
                  <a:gd name="connsiteY1" fmla="*/ 1430179 h 1578068"/>
                  <a:gd name="connsiteX2" fmla="*/ 690606 w 2637949"/>
                  <a:gd name="connsiteY2" fmla="*/ 1578068 h 1578068"/>
                  <a:gd name="connsiteX3" fmla="*/ 518187 w 2637949"/>
                  <a:gd name="connsiteY3" fmla="*/ 1416163 h 1578068"/>
                  <a:gd name="connsiteX4" fmla="*/ 0 w 2637949"/>
                  <a:gd name="connsiteY4" fmla="*/ 1216819 h 1578068"/>
                  <a:gd name="connsiteX5" fmla="*/ 2236470 w 2637949"/>
                  <a:gd name="connsiteY5" fmla="*/ 0 h 1578068"/>
                  <a:gd name="connsiteX0" fmla="*/ 2236470 w 2637949"/>
                  <a:gd name="connsiteY0" fmla="*/ 0 h 1578068"/>
                  <a:gd name="connsiteX1" fmla="*/ 2637949 w 2637949"/>
                  <a:gd name="connsiteY1" fmla="*/ 1430179 h 1578068"/>
                  <a:gd name="connsiteX2" fmla="*/ 690606 w 2637949"/>
                  <a:gd name="connsiteY2" fmla="*/ 1578068 h 1578068"/>
                  <a:gd name="connsiteX3" fmla="*/ 318835 w 2637949"/>
                  <a:gd name="connsiteY3" fmla="*/ 1343068 h 1578068"/>
                  <a:gd name="connsiteX4" fmla="*/ 0 w 2637949"/>
                  <a:gd name="connsiteY4" fmla="*/ 1216819 h 1578068"/>
                  <a:gd name="connsiteX5" fmla="*/ 2236470 w 2637949"/>
                  <a:gd name="connsiteY5" fmla="*/ 0 h 15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949" h="1578068">
                    <a:moveTo>
                      <a:pt x="2236470" y="0"/>
                    </a:moveTo>
                    <a:lnTo>
                      <a:pt x="2637949" y="1430179"/>
                    </a:lnTo>
                    <a:lnTo>
                      <a:pt x="690606" y="1578068"/>
                    </a:lnTo>
                    <a:lnTo>
                      <a:pt x="318835" y="1343068"/>
                    </a:lnTo>
                    <a:lnTo>
                      <a:pt x="0" y="1216819"/>
                    </a:lnTo>
                    <a:lnTo>
                      <a:pt x="2236470" y="0"/>
                    </a:lnTo>
                    <a:close/>
                  </a:path>
                </a:pathLst>
              </a:custGeom>
              <a:solidFill>
                <a:srgbClr val="BF1A1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F6AB1C9E-FD85-4E5B-8CFC-D9DC0B9FD8A3}"/>
                  </a:ext>
                </a:extLst>
              </p:cNvPr>
              <p:cNvGrpSpPr/>
              <p:nvPr/>
            </p:nvGrpSpPr>
            <p:grpSpPr>
              <a:xfrm rot="20524785">
                <a:off x="5462235" y="2167231"/>
                <a:ext cx="1420116" cy="993956"/>
                <a:chOff x="3325734" y="4041205"/>
                <a:chExt cx="2855703" cy="2252430"/>
              </a:xfrm>
              <a:scene3d>
                <a:camera prst="isometricLeftDown"/>
                <a:lightRig rig="threePt" dir="t"/>
              </a:scene3d>
            </p:grpSpPr>
            <p:sp>
              <p:nvSpPr>
                <p:cNvPr id="66" name="Freeform: Shape 65">
                  <a:extLst>
                    <a:ext uri="{FF2B5EF4-FFF2-40B4-BE49-F238E27FC236}">
                      <a16:creationId xmlns:a16="http://schemas.microsoft.com/office/drawing/2014/main" id="{2B9CA242-E9CC-4AFC-94EC-F4FB56115D28}"/>
                    </a:ext>
                  </a:extLst>
                </p:cNvPr>
                <p:cNvSpPr/>
                <p:nvPr/>
              </p:nvSpPr>
              <p:spPr>
                <a:xfrm flipH="1">
                  <a:off x="3375739" y="4084134"/>
                  <a:ext cx="2716424" cy="1814212"/>
                </a:xfrm>
                <a:custGeom>
                  <a:avLst/>
                  <a:gdLst>
                    <a:gd name="connsiteX0" fmla="*/ 0 w 2838450"/>
                    <a:gd name="connsiteY0" fmla="*/ 120650 h 1816100"/>
                    <a:gd name="connsiteX1" fmla="*/ 866775 w 2838450"/>
                    <a:gd name="connsiteY1" fmla="*/ 88900 h 1816100"/>
                    <a:gd name="connsiteX2" fmla="*/ 1000125 w 2838450"/>
                    <a:gd name="connsiteY2" fmla="*/ 9525 h 1816100"/>
                    <a:gd name="connsiteX3" fmla="*/ 2797175 w 2838450"/>
                    <a:gd name="connsiteY3" fmla="*/ 0 h 1816100"/>
                    <a:gd name="connsiteX4" fmla="*/ 2838450 w 2838450"/>
                    <a:gd name="connsiteY4" fmla="*/ 28575 h 1816100"/>
                    <a:gd name="connsiteX5" fmla="*/ 2778125 w 2838450"/>
                    <a:gd name="connsiteY5" fmla="*/ 1774825 h 1816100"/>
                    <a:gd name="connsiteX6" fmla="*/ 2733675 w 2838450"/>
                    <a:gd name="connsiteY6" fmla="*/ 1816100 h 1816100"/>
                    <a:gd name="connsiteX7" fmla="*/ 79375 w 2838450"/>
                    <a:gd name="connsiteY7" fmla="*/ 1812925 h 1816100"/>
                    <a:gd name="connsiteX8" fmla="*/ 53975 w 2838450"/>
                    <a:gd name="connsiteY8" fmla="*/ 1765300 h 1816100"/>
                    <a:gd name="connsiteX9" fmla="*/ 0 w 2838450"/>
                    <a:gd name="connsiteY9" fmla="*/ 120650 h 1816100"/>
                    <a:gd name="connsiteX0" fmla="*/ 0 w 2838450"/>
                    <a:gd name="connsiteY0" fmla="*/ 120650 h 1818466"/>
                    <a:gd name="connsiteX1" fmla="*/ 866775 w 2838450"/>
                    <a:gd name="connsiteY1" fmla="*/ 88900 h 1818466"/>
                    <a:gd name="connsiteX2" fmla="*/ 1000125 w 2838450"/>
                    <a:gd name="connsiteY2" fmla="*/ 9525 h 1818466"/>
                    <a:gd name="connsiteX3" fmla="*/ 2797175 w 2838450"/>
                    <a:gd name="connsiteY3" fmla="*/ 0 h 1818466"/>
                    <a:gd name="connsiteX4" fmla="*/ 2838450 w 2838450"/>
                    <a:gd name="connsiteY4" fmla="*/ 28575 h 1818466"/>
                    <a:gd name="connsiteX5" fmla="*/ 2778125 w 2838450"/>
                    <a:gd name="connsiteY5" fmla="*/ 1774825 h 1818466"/>
                    <a:gd name="connsiteX6" fmla="*/ 2733675 w 2838450"/>
                    <a:gd name="connsiteY6" fmla="*/ 1816100 h 1818466"/>
                    <a:gd name="connsiteX7" fmla="*/ 79375 w 2838450"/>
                    <a:gd name="connsiteY7" fmla="*/ 1812925 h 1818466"/>
                    <a:gd name="connsiteX8" fmla="*/ 53975 w 2838450"/>
                    <a:gd name="connsiteY8" fmla="*/ 1765300 h 1818466"/>
                    <a:gd name="connsiteX9" fmla="*/ 0 w 2838450"/>
                    <a:gd name="connsiteY9" fmla="*/ 120650 h 1818466"/>
                    <a:gd name="connsiteX0" fmla="*/ 0 w 2838450"/>
                    <a:gd name="connsiteY0" fmla="*/ 120650 h 1818981"/>
                    <a:gd name="connsiteX1" fmla="*/ 866775 w 2838450"/>
                    <a:gd name="connsiteY1" fmla="*/ 88900 h 1818981"/>
                    <a:gd name="connsiteX2" fmla="*/ 1000125 w 2838450"/>
                    <a:gd name="connsiteY2" fmla="*/ 9525 h 1818981"/>
                    <a:gd name="connsiteX3" fmla="*/ 2797175 w 2838450"/>
                    <a:gd name="connsiteY3" fmla="*/ 0 h 1818981"/>
                    <a:gd name="connsiteX4" fmla="*/ 2838450 w 2838450"/>
                    <a:gd name="connsiteY4" fmla="*/ 28575 h 1818981"/>
                    <a:gd name="connsiteX5" fmla="*/ 2778125 w 2838450"/>
                    <a:gd name="connsiteY5" fmla="*/ 1774825 h 1818981"/>
                    <a:gd name="connsiteX6" fmla="*/ 2733675 w 2838450"/>
                    <a:gd name="connsiteY6" fmla="*/ 1816100 h 1818981"/>
                    <a:gd name="connsiteX7" fmla="*/ 79375 w 2838450"/>
                    <a:gd name="connsiteY7" fmla="*/ 1812925 h 1818981"/>
                    <a:gd name="connsiteX8" fmla="*/ 53975 w 2838450"/>
                    <a:gd name="connsiteY8" fmla="*/ 1765300 h 1818981"/>
                    <a:gd name="connsiteX9" fmla="*/ 0 w 2838450"/>
                    <a:gd name="connsiteY9" fmla="*/ 120650 h 1818981"/>
                    <a:gd name="connsiteX0" fmla="*/ 0 w 2838450"/>
                    <a:gd name="connsiteY0" fmla="*/ 120650 h 1818981"/>
                    <a:gd name="connsiteX1" fmla="*/ 866775 w 2838450"/>
                    <a:gd name="connsiteY1" fmla="*/ 88900 h 1818981"/>
                    <a:gd name="connsiteX2" fmla="*/ 1000125 w 2838450"/>
                    <a:gd name="connsiteY2" fmla="*/ 9525 h 1818981"/>
                    <a:gd name="connsiteX3" fmla="*/ 2797175 w 2838450"/>
                    <a:gd name="connsiteY3" fmla="*/ 0 h 1818981"/>
                    <a:gd name="connsiteX4" fmla="*/ 2838450 w 2838450"/>
                    <a:gd name="connsiteY4" fmla="*/ 28575 h 1818981"/>
                    <a:gd name="connsiteX5" fmla="*/ 2778125 w 2838450"/>
                    <a:gd name="connsiteY5" fmla="*/ 1774825 h 1818981"/>
                    <a:gd name="connsiteX6" fmla="*/ 2733675 w 2838450"/>
                    <a:gd name="connsiteY6" fmla="*/ 1816100 h 1818981"/>
                    <a:gd name="connsiteX7" fmla="*/ 79375 w 2838450"/>
                    <a:gd name="connsiteY7" fmla="*/ 1812925 h 1818981"/>
                    <a:gd name="connsiteX8" fmla="*/ 53975 w 2838450"/>
                    <a:gd name="connsiteY8" fmla="*/ 1765300 h 1818981"/>
                    <a:gd name="connsiteX9" fmla="*/ 0 w 2838450"/>
                    <a:gd name="connsiteY9" fmla="*/ 120650 h 1818981"/>
                    <a:gd name="connsiteX0" fmla="*/ 0 w 2838450"/>
                    <a:gd name="connsiteY0" fmla="*/ 120650 h 1821207"/>
                    <a:gd name="connsiteX1" fmla="*/ 866775 w 2838450"/>
                    <a:gd name="connsiteY1" fmla="*/ 88900 h 1821207"/>
                    <a:gd name="connsiteX2" fmla="*/ 1000125 w 2838450"/>
                    <a:gd name="connsiteY2" fmla="*/ 9525 h 1821207"/>
                    <a:gd name="connsiteX3" fmla="*/ 2797175 w 2838450"/>
                    <a:gd name="connsiteY3" fmla="*/ 0 h 1821207"/>
                    <a:gd name="connsiteX4" fmla="*/ 2838450 w 2838450"/>
                    <a:gd name="connsiteY4" fmla="*/ 28575 h 1821207"/>
                    <a:gd name="connsiteX5" fmla="*/ 2778125 w 2838450"/>
                    <a:gd name="connsiteY5" fmla="*/ 1774825 h 1821207"/>
                    <a:gd name="connsiteX6" fmla="*/ 2738438 w 2838450"/>
                    <a:gd name="connsiteY6" fmla="*/ 1818481 h 1821207"/>
                    <a:gd name="connsiteX7" fmla="*/ 79375 w 2838450"/>
                    <a:gd name="connsiteY7" fmla="*/ 1812925 h 1821207"/>
                    <a:gd name="connsiteX8" fmla="*/ 53975 w 2838450"/>
                    <a:gd name="connsiteY8" fmla="*/ 1765300 h 1821207"/>
                    <a:gd name="connsiteX9" fmla="*/ 0 w 2838450"/>
                    <a:gd name="connsiteY9" fmla="*/ 120650 h 1821207"/>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33463 w 2838450"/>
                    <a:gd name="connsiteY2" fmla="*/ 40481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33463 w 2838450"/>
                    <a:gd name="connsiteY2" fmla="*/ 40481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945356 w 2838450"/>
                    <a:gd name="connsiteY2" fmla="*/ 30956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3106 h 1827288"/>
                    <a:gd name="connsiteX1" fmla="*/ 819150 w 2838450"/>
                    <a:gd name="connsiteY1" fmla="*/ 91356 h 1827288"/>
                    <a:gd name="connsiteX2" fmla="*/ 945356 w 2838450"/>
                    <a:gd name="connsiteY2" fmla="*/ 33412 h 1827288"/>
                    <a:gd name="connsiteX3" fmla="*/ 2797175 w 2838450"/>
                    <a:gd name="connsiteY3" fmla="*/ 2456 h 1827288"/>
                    <a:gd name="connsiteX4" fmla="*/ 2838450 w 2838450"/>
                    <a:gd name="connsiteY4" fmla="*/ 31031 h 1827288"/>
                    <a:gd name="connsiteX5" fmla="*/ 2778125 w 2838450"/>
                    <a:gd name="connsiteY5" fmla="*/ 1777281 h 1827288"/>
                    <a:gd name="connsiteX6" fmla="*/ 2738438 w 2838450"/>
                    <a:gd name="connsiteY6" fmla="*/ 1820937 h 1827288"/>
                    <a:gd name="connsiteX7" fmla="*/ 81756 w 2838450"/>
                    <a:gd name="connsiteY7" fmla="*/ 1827288 h 1827288"/>
                    <a:gd name="connsiteX8" fmla="*/ 53975 w 2838450"/>
                    <a:gd name="connsiteY8" fmla="*/ 1767756 h 1827288"/>
                    <a:gd name="connsiteX9" fmla="*/ 0 w 2838450"/>
                    <a:gd name="connsiteY9" fmla="*/ 123106 h 1827288"/>
                    <a:gd name="connsiteX0" fmla="*/ 0 w 2838450"/>
                    <a:gd name="connsiteY0" fmla="*/ 120650 h 1824832"/>
                    <a:gd name="connsiteX1" fmla="*/ 819150 w 2838450"/>
                    <a:gd name="connsiteY1" fmla="*/ 88900 h 1824832"/>
                    <a:gd name="connsiteX2" fmla="*/ 945356 w 2838450"/>
                    <a:gd name="connsiteY2" fmla="*/ 30956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97197 w 2838450"/>
                    <a:gd name="connsiteY3" fmla="*/ 16204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6560 w 2838450"/>
                    <a:gd name="connsiteY1" fmla="*/ 1257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38450"/>
                    <a:gd name="connsiteY0" fmla="*/ 120650 h 1824832"/>
                    <a:gd name="connsiteX1" fmla="*/ 42279 w 2838450"/>
                    <a:gd name="connsiteY1" fmla="*/ 876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38450"/>
                    <a:gd name="connsiteY0" fmla="*/ 120650 h 1824832"/>
                    <a:gd name="connsiteX1" fmla="*/ 42279 w 2838450"/>
                    <a:gd name="connsiteY1" fmla="*/ 876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47975"/>
                    <a:gd name="connsiteY0" fmla="*/ 120650 h 1824832"/>
                    <a:gd name="connsiteX1" fmla="*/ 42279 w 2847975"/>
                    <a:gd name="connsiteY1" fmla="*/ 87640 h 1824832"/>
                    <a:gd name="connsiteX2" fmla="*/ 819150 w 2847975"/>
                    <a:gd name="connsiteY2" fmla="*/ 88900 h 1824832"/>
                    <a:gd name="connsiteX3" fmla="*/ 985838 w 2847975"/>
                    <a:gd name="connsiteY3" fmla="*/ 21431 h 1824832"/>
                    <a:gd name="connsiteX4" fmla="*/ 1297197 w 2847975"/>
                    <a:gd name="connsiteY4" fmla="*/ 16204 h 1824832"/>
                    <a:gd name="connsiteX5" fmla="*/ 2797175 w 2847975"/>
                    <a:gd name="connsiteY5" fmla="*/ 0 h 1824832"/>
                    <a:gd name="connsiteX6" fmla="*/ 2847975 w 2847975"/>
                    <a:gd name="connsiteY6" fmla="*/ 15875 h 1824832"/>
                    <a:gd name="connsiteX7" fmla="*/ 2778125 w 2847975"/>
                    <a:gd name="connsiteY7" fmla="*/ 1774825 h 1824832"/>
                    <a:gd name="connsiteX8" fmla="*/ 2738438 w 2847975"/>
                    <a:gd name="connsiteY8" fmla="*/ 1818481 h 1824832"/>
                    <a:gd name="connsiteX9" fmla="*/ 81756 w 2847975"/>
                    <a:gd name="connsiteY9" fmla="*/ 1824832 h 1824832"/>
                    <a:gd name="connsiteX10" fmla="*/ 53975 w 2847975"/>
                    <a:gd name="connsiteY10" fmla="*/ 1765300 h 1824832"/>
                    <a:gd name="connsiteX11" fmla="*/ 0 w 2847975"/>
                    <a:gd name="connsiteY11" fmla="*/ 120650 h 1824832"/>
                    <a:gd name="connsiteX0" fmla="*/ 0 w 2835275"/>
                    <a:gd name="connsiteY0" fmla="*/ 120650 h 1824832"/>
                    <a:gd name="connsiteX1" fmla="*/ 42279 w 2835275"/>
                    <a:gd name="connsiteY1" fmla="*/ 87640 h 1824832"/>
                    <a:gd name="connsiteX2" fmla="*/ 819150 w 2835275"/>
                    <a:gd name="connsiteY2" fmla="*/ 88900 h 1824832"/>
                    <a:gd name="connsiteX3" fmla="*/ 985838 w 2835275"/>
                    <a:gd name="connsiteY3" fmla="*/ 21431 h 1824832"/>
                    <a:gd name="connsiteX4" fmla="*/ 1297197 w 2835275"/>
                    <a:gd name="connsiteY4" fmla="*/ 16204 h 1824832"/>
                    <a:gd name="connsiteX5" fmla="*/ 2797175 w 2835275"/>
                    <a:gd name="connsiteY5" fmla="*/ 0 h 1824832"/>
                    <a:gd name="connsiteX6" fmla="*/ 2835275 w 2835275"/>
                    <a:gd name="connsiteY6" fmla="*/ 15875 h 1824832"/>
                    <a:gd name="connsiteX7" fmla="*/ 2778125 w 2835275"/>
                    <a:gd name="connsiteY7" fmla="*/ 1774825 h 1824832"/>
                    <a:gd name="connsiteX8" fmla="*/ 2738438 w 2835275"/>
                    <a:gd name="connsiteY8" fmla="*/ 1818481 h 1824832"/>
                    <a:gd name="connsiteX9" fmla="*/ 81756 w 2835275"/>
                    <a:gd name="connsiteY9" fmla="*/ 1824832 h 1824832"/>
                    <a:gd name="connsiteX10" fmla="*/ 53975 w 2835275"/>
                    <a:gd name="connsiteY10" fmla="*/ 1765300 h 1824832"/>
                    <a:gd name="connsiteX11" fmla="*/ 0 w 2835275"/>
                    <a:gd name="connsiteY11" fmla="*/ 120650 h 1824832"/>
                    <a:gd name="connsiteX0" fmla="*/ 0 w 2835275"/>
                    <a:gd name="connsiteY0" fmla="*/ 120650 h 1824832"/>
                    <a:gd name="connsiteX1" fmla="*/ 42279 w 2835275"/>
                    <a:gd name="connsiteY1" fmla="*/ 87640 h 1824832"/>
                    <a:gd name="connsiteX2" fmla="*/ 819150 w 2835275"/>
                    <a:gd name="connsiteY2" fmla="*/ 88900 h 1824832"/>
                    <a:gd name="connsiteX3" fmla="*/ 985838 w 2835275"/>
                    <a:gd name="connsiteY3" fmla="*/ 21431 h 1824832"/>
                    <a:gd name="connsiteX4" fmla="*/ 1297197 w 2835275"/>
                    <a:gd name="connsiteY4" fmla="*/ 16204 h 1824832"/>
                    <a:gd name="connsiteX5" fmla="*/ 2787650 w 2835275"/>
                    <a:gd name="connsiteY5" fmla="*/ 0 h 1824832"/>
                    <a:gd name="connsiteX6" fmla="*/ 2835275 w 2835275"/>
                    <a:gd name="connsiteY6" fmla="*/ 15875 h 1824832"/>
                    <a:gd name="connsiteX7" fmla="*/ 2778125 w 2835275"/>
                    <a:gd name="connsiteY7" fmla="*/ 1774825 h 1824832"/>
                    <a:gd name="connsiteX8" fmla="*/ 2738438 w 2835275"/>
                    <a:gd name="connsiteY8" fmla="*/ 1818481 h 1824832"/>
                    <a:gd name="connsiteX9" fmla="*/ 81756 w 2835275"/>
                    <a:gd name="connsiteY9" fmla="*/ 1824832 h 1824832"/>
                    <a:gd name="connsiteX10" fmla="*/ 53975 w 2835275"/>
                    <a:gd name="connsiteY10" fmla="*/ 1765300 h 1824832"/>
                    <a:gd name="connsiteX11" fmla="*/ 0 w 2835275"/>
                    <a:gd name="connsiteY11" fmla="*/ 120650 h 1824832"/>
                    <a:gd name="connsiteX0" fmla="*/ 0 w 2806700"/>
                    <a:gd name="connsiteY0" fmla="*/ 120650 h 1824832"/>
                    <a:gd name="connsiteX1" fmla="*/ 42279 w 2806700"/>
                    <a:gd name="connsiteY1" fmla="*/ 87640 h 1824832"/>
                    <a:gd name="connsiteX2" fmla="*/ 819150 w 2806700"/>
                    <a:gd name="connsiteY2" fmla="*/ 88900 h 1824832"/>
                    <a:gd name="connsiteX3" fmla="*/ 985838 w 2806700"/>
                    <a:gd name="connsiteY3" fmla="*/ 21431 h 1824832"/>
                    <a:gd name="connsiteX4" fmla="*/ 1297197 w 2806700"/>
                    <a:gd name="connsiteY4" fmla="*/ 16204 h 1824832"/>
                    <a:gd name="connsiteX5" fmla="*/ 2787650 w 2806700"/>
                    <a:gd name="connsiteY5" fmla="*/ 0 h 1824832"/>
                    <a:gd name="connsiteX6" fmla="*/ 2806700 w 2806700"/>
                    <a:gd name="connsiteY6" fmla="*/ 19050 h 1824832"/>
                    <a:gd name="connsiteX7" fmla="*/ 2778125 w 2806700"/>
                    <a:gd name="connsiteY7" fmla="*/ 1774825 h 1824832"/>
                    <a:gd name="connsiteX8" fmla="*/ 2738438 w 2806700"/>
                    <a:gd name="connsiteY8" fmla="*/ 1818481 h 1824832"/>
                    <a:gd name="connsiteX9" fmla="*/ 81756 w 2806700"/>
                    <a:gd name="connsiteY9" fmla="*/ 1824832 h 1824832"/>
                    <a:gd name="connsiteX10" fmla="*/ 53975 w 2806700"/>
                    <a:gd name="connsiteY10" fmla="*/ 1765300 h 1824832"/>
                    <a:gd name="connsiteX11" fmla="*/ 0 w 2806700"/>
                    <a:gd name="connsiteY11" fmla="*/ 120650 h 1824832"/>
                    <a:gd name="connsiteX0" fmla="*/ 0 w 2825750"/>
                    <a:gd name="connsiteY0" fmla="*/ 120650 h 1824832"/>
                    <a:gd name="connsiteX1" fmla="*/ 42279 w 2825750"/>
                    <a:gd name="connsiteY1" fmla="*/ 87640 h 1824832"/>
                    <a:gd name="connsiteX2" fmla="*/ 819150 w 2825750"/>
                    <a:gd name="connsiteY2" fmla="*/ 88900 h 1824832"/>
                    <a:gd name="connsiteX3" fmla="*/ 985838 w 2825750"/>
                    <a:gd name="connsiteY3" fmla="*/ 21431 h 1824832"/>
                    <a:gd name="connsiteX4" fmla="*/ 1297197 w 2825750"/>
                    <a:gd name="connsiteY4" fmla="*/ 16204 h 1824832"/>
                    <a:gd name="connsiteX5" fmla="*/ 2787650 w 2825750"/>
                    <a:gd name="connsiteY5" fmla="*/ 0 h 1824832"/>
                    <a:gd name="connsiteX6" fmla="*/ 2825750 w 2825750"/>
                    <a:gd name="connsiteY6" fmla="*/ 38100 h 1824832"/>
                    <a:gd name="connsiteX7" fmla="*/ 2778125 w 2825750"/>
                    <a:gd name="connsiteY7" fmla="*/ 1774825 h 1824832"/>
                    <a:gd name="connsiteX8" fmla="*/ 2738438 w 2825750"/>
                    <a:gd name="connsiteY8" fmla="*/ 1818481 h 1824832"/>
                    <a:gd name="connsiteX9" fmla="*/ 81756 w 2825750"/>
                    <a:gd name="connsiteY9" fmla="*/ 1824832 h 1824832"/>
                    <a:gd name="connsiteX10" fmla="*/ 53975 w 2825750"/>
                    <a:gd name="connsiteY10" fmla="*/ 1765300 h 1824832"/>
                    <a:gd name="connsiteX11" fmla="*/ 0 w 2825750"/>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8259 h 1832441"/>
                    <a:gd name="connsiteX1" fmla="*/ 42279 w 2828925"/>
                    <a:gd name="connsiteY1" fmla="*/ 95249 h 1832441"/>
                    <a:gd name="connsiteX2" fmla="*/ 819150 w 2828925"/>
                    <a:gd name="connsiteY2" fmla="*/ 96509 h 1832441"/>
                    <a:gd name="connsiteX3" fmla="*/ 985838 w 2828925"/>
                    <a:gd name="connsiteY3" fmla="*/ 29040 h 1832441"/>
                    <a:gd name="connsiteX4" fmla="*/ 2092535 w 2828925"/>
                    <a:gd name="connsiteY4" fmla="*/ 0 h 1832441"/>
                    <a:gd name="connsiteX5" fmla="*/ 2787650 w 2828925"/>
                    <a:gd name="connsiteY5" fmla="*/ 7609 h 1832441"/>
                    <a:gd name="connsiteX6" fmla="*/ 2828925 w 2828925"/>
                    <a:gd name="connsiteY6" fmla="*/ 29834 h 1832441"/>
                    <a:gd name="connsiteX7" fmla="*/ 2778125 w 2828925"/>
                    <a:gd name="connsiteY7" fmla="*/ 1782434 h 1832441"/>
                    <a:gd name="connsiteX8" fmla="*/ 2738438 w 2828925"/>
                    <a:gd name="connsiteY8" fmla="*/ 1826090 h 1832441"/>
                    <a:gd name="connsiteX9" fmla="*/ 81756 w 2828925"/>
                    <a:gd name="connsiteY9" fmla="*/ 1832441 h 1832441"/>
                    <a:gd name="connsiteX10" fmla="*/ 53975 w 2828925"/>
                    <a:gd name="connsiteY10" fmla="*/ 1772909 h 1832441"/>
                    <a:gd name="connsiteX11" fmla="*/ 0 w 2828925"/>
                    <a:gd name="connsiteY11" fmla="*/ 128259 h 1832441"/>
                    <a:gd name="connsiteX0" fmla="*/ 0 w 2828925"/>
                    <a:gd name="connsiteY0" fmla="*/ 137614 h 1841796"/>
                    <a:gd name="connsiteX1" fmla="*/ 42279 w 2828925"/>
                    <a:gd name="connsiteY1" fmla="*/ 104604 h 1841796"/>
                    <a:gd name="connsiteX2" fmla="*/ 819150 w 2828925"/>
                    <a:gd name="connsiteY2" fmla="*/ 105864 h 1841796"/>
                    <a:gd name="connsiteX3" fmla="*/ 1914526 w 2828925"/>
                    <a:gd name="connsiteY3" fmla="*/ 5058 h 1841796"/>
                    <a:gd name="connsiteX4" fmla="*/ 2092535 w 2828925"/>
                    <a:gd name="connsiteY4" fmla="*/ 9355 h 1841796"/>
                    <a:gd name="connsiteX5" fmla="*/ 2787650 w 2828925"/>
                    <a:gd name="connsiteY5" fmla="*/ 16964 h 1841796"/>
                    <a:gd name="connsiteX6" fmla="*/ 2828925 w 2828925"/>
                    <a:gd name="connsiteY6" fmla="*/ 39189 h 1841796"/>
                    <a:gd name="connsiteX7" fmla="*/ 2778125 w 2828925"/>
                    <a:gd name="connsiteY7" fmla="*/ 1791789 h 1841796"/>
                    <a:gd name="connsiteX8" fmla="*/ 2738438 w 2828925"/>
                    <a:gd name="connsiteY8" fmla="*/ 1835445 h 1841796"/>
                    <a:gd name="connsiteX9" fmla="*/ 81756 w 2828925"/>
                    <a:gd name="connsiteY9" fmla="*/ 1841796 h 1841796"/>
                    <a:gd name="connsiteX10" fmla="*/ 53975 w 2828925"/>
                    <a:gd name="connsiteY10" fmla="*/ 1782264 h 1841796"/>
                    <a:gd name="connsiteX11" fmla="*/ 0 w 2828925"/>
                    <a:gd name="connsiteY11" fmla="*/ 137614 h 1841796"/>
                    <a:gd name="connsiteX0" fmla="*/ 0 w 2828925"/>
                    <a:gd name="connsiteY0" fmla="*/ 136518 h 1840700"/>
                    <a:gd name="connsiteX1" fmla="*/ 42279 w 2828925"/>
                    <a:gd name="connsiteY1" fmla="*/ 103508 h 1840700"/>
                    <a:gd name="connsiteX2" fmla="*/ 819150 w 2828925"/>
                    <a:gd name="connsiteY2" fmla="*/ 104768 h 1840700"/>
                    <a:gd name="connsiteX3" fmla="*/ 1914526 w 2828925"/>
                    <a:gd name="connsiteY3" fmla="*/ 3962 h 1840700"/>
                    <a:gd name="connsiteX4" fmla="*/ 2302085 w 2828925"/>
                    <a:gd name="connsiteY4" fmla="*/ 17784 h 1840700"/>
                    <a:gd name="connsiteX5" fmla="*/ 2787650 w 2828925"/>
                    <a:gd name="connsiteY5" fmla="*/ 15868 h 1840700"/>
                    <a:gd name="connsiteX6" fmla="*/ 2828925 w 2828925"/>
                    <a:gd name="connsiteY6" fmla="*/ 38093 h 1840700"/>
                    <a:gd name="connsiteX7" fmla="*/ 2778125 w 2828925"/>
                    <a:gd name="connsiteY7" fmla="*/ 1790693 h 1840700"/>
                    <a:gd name="connsiteX8" fmla="*/ 2738438 w 2828925"/>
                    <a:gd name="connsiteY8" fmla="*/ 1834349 h 1840700"/>
                    <a:gd name="connsiteX9" fmla="*/ 81756 w 2828925"/>
                    <a:gd name="connsiteY9" fmla="*/ 1840700 h 1840700"/>
                    <a:gd name="connsiteX10" fmla="*/ 53975 w 2828925"/>
                    <a:gd name="connsiteY10" fmla="*/ 1781168 h 1840700"/>
                    <a:gd name="connsiteX11" fmla="*/ 0 w 2828925"/>
                    <a:gd name="connsiteY11" fmla="*/ 136518 h 1840700"/>
                    <a:gd name="connsiteX0" fmla="*/ 0 w 2828925"/>
                    <a:gd name="connsiteY0" fmla="*/ 120650 h 1824832"/>
                    <a:gd name="connsiteX1" fmla="*/ 42279 w 2828925"/>
                    <a:gd name="connsiteY1" fmla="*/ 87640 h 1824832"/>
                    <a:gd name="connsiteX2" fmla="*/ 819150 w 2828925"/>
                    <a:gd name="connsiteY2" fmla="*/ 88900 h 1824832"/>
                    <a:gd name="connsiteX3" fmla="*/ 2019301 w 2828925"/>
                    <a:gd name="connsiteY3" fmla="*/ 107157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1909764 w 2828925"/>
                    <a:gd name="connsiteY3" fmla="*/ 92870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7617 h 1831799"/>
                    <a:gd name="connsiteX1" fmla="*/ 42279 w 2828925"/>
                    <a:gd name="connsiteY1" fmla="*/ 94607 h 1831799"/>
                    <a:gd name="connsiteX2" fmla="*/ 819150 w 2828925"/>
                    <a:gd name="connsiteY2" fmla="*/ 95867 h 1831799"/>
                    <a:gd name="connsiteX3" fmla="*/ 1909764 w 2828925"/>
                    <a:gd name="connsiteY3" fmla="*/ 99837 h 1831799"/>
                    <a:gd name="connsiteX4" fmla="*/ 2302085 w 2828925"/>
                    <a:gd name="connsiteY4" fmla="*/ 8883 h 1831799"/>
                    <a:gd name="connsiteX5" fmla="*/ 2787650 w 2828925"/>
                    <a:gd name="connsiteY5" fmla="*/ 6967 h 1831799"/>
                    <a:gd name="connsiteX6" fmla="*/ 2828925 w 2828925"/>
                    <a:gd name="connsiteY6" fmla="*/ 29192 h 1831799"/>
                    <a:gd name="connsiteX7" fmla="*/ 2778125 w 2828925"/>
                    <a:gd name="connsiteY7" fmla="*/ 1781792 h 1831799"/>
                    <a:gd name="connsiteX8" fmla="*/ 2738438 w 2828925"/>
                    <a:gd name="connsiteY8" fmla="*/ 1825448 h 1831799"/>
                    <a:gd name="connsiteX9" fmla="*/ 81756 w 2828925"/>
                    <a:gd name="connsiteY9" fmla="*/ 1831799 h 1831799"/>
                    <a:gd name="connsiteX10" fmla="*/ 53975 w 2828925"/>
                    <a:gd name="connsiteY10" fmla="*/ 1772267 h 1831799"/>
                    <a:gd name="connsiteX11" fmla="*/ 0 w 2828925"/>
                    <a:gd name="connsiteY11" fmla="*/ 127617 h 1831799"/>
                    <a:gd name="connsiteX0" fmla="*/ 0 w 2828925"/>
                    <a:gd name="connsiteY0" fmla="*/ 120650 h 1824832"/>
                    <a:gd name="connsiteX1" fmla="*/ 42279 w 2828925"/>
                    <a:gd name="connsiteY1" fmla="*/ 87640 h 1824832"/>
                    <a:gd name="connsiteX2" fmla="*/ 819150 w 2828925"/>
                    <a:gd name="connsiteY2" fmla="*/ 88900 h 1824832"/>
                    <a:gd name="connsiteX3" fmla="*/ 1909764 w 2828925"/>
                    <a:gd name="connsiteY3" fmla="*/ 92870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1909764 w 2828925"/>
                    <a:gd name="connsiteY3" fmla="*/ 92870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1830408 w 2828925"/>
                    <a:gd name="connsiteY3" fmla="*/ 92870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42979 h 1847161"/>
                    <a:gd name="connsiteX1" fmla="*/ 42279 w 2828925"/>
                    <a:gd name="connsiteY1" fmla="*/ 109969 h 1847161"/>
                    <a:gd name="connsiteX2" fmla="*/ 819150 w 2828925"/>
                    <a:gd name="connsiteY2" fmla="*/ 111229 h 1847161"/>
                    <a:gd name="connsiteX3" fmla="*/ 1830408 w 2828925"/>
                    <a:gd name="connsiteY3" fmla="*/ 115199 h 1847161"/>
                    <a:gd name="connsiteX4" fmla="*/ 2302086 w 2828925"/>
                    <a:gd name="connsiteY4" fmla="*/ 0 h 1847161"/>
                    <a:gd name="connsiteX5" fmla="*/ 2787650 w 2828925"/>
                    <a:gd name="connsiteY5" fmla="*/ 22329 h 1847161"/>
                    <a:gd name="connsiteX6" fmla="*/ 2828925 w 2828925"/>
                    <a:gd name="connsiteY6" fmla="*/ 44554 h 1847161"/>
                    <a:gd name="connsiteX7" fmla="*/ 2778125 w 2828925"/>
                    <a:gd name="connsiteY7" fmla="*/ 1797154 h 1847161"/>
                    <a:gd name="connsiteX8" fmla="*/ 2738438 w 2828925"/>
                    <a:gd name="connsiteY8" fmla="*/ 1840810 h 1847161"/>
                    <a:gd name="connsiteX9" fmla="*/ 81756 w 2828925"/>
                    <a:gd name="connsiteY9" fmla="*/ 1847161 h 1847161"/>
                    <a:gd name="connsiteX10" fmla="*/ 53975 w 2828925"/>
                    <a:gd name="connsiteY10" fmla="*/ 1787629 h 1847161"/>
                    <a:gd name="connsiteX11" fmla="*/ 0 w 2828925"/>
                    <a:gd name="connsiteY11" fmla="*/ 142979 h 1847161"/>
                    <a:gd name="connsiteX0" fmla="*/ 0 w 2828925"/>
                    <a:gd name="connsiteY0" fmla="*/ 142979 h 1847161"/>
                    <a:gd name="connsiteX1" fmla="*/ 42279 w 2828925"/>
                    <a:gd name="connsiteY1" fmla="*/ 109969 h 1847161"/>
                    <a:gd name="connsiteX2" fmla="*/ 819150 w 2828925"/>
                    <a:gd name="connsiteY2" fmla="*/ 111229 h 1847161"/>
                    <a:gd name="connsiteX3" fmla="*/ 1830408 w 2828925"/>
                    <a:gd name="connsiteY3" fmla="*/ 115199 h 1847161"/>
                    <a:gd name="connsiteX4" fmla="*/ 2302086 w 2828925"/>
                    <a:gd name="connsiteY4" fmla="*/ 0 h 1847161"/>
                    <a:gd name="connsiteX5" fmla="*/ 2797570 w 2828925"/>
                    <a:gd name="connsiteY5" fmla="*/ 12631 h 1847161"/>
                    <a:gd name="connsiteX6" fmla="*/ 2828925 w 2828925"/>
                    <a:gd name="connsiteY6" fmla="*/ 44554 h 1847161"/>
                    <a:gd name="connsiteX7" fmla="*/ 2778125 w 2828925"/>
                    <a:gd name="connsiteY7" fmla="*/ 1797154 h 1847161"/>
                    <a:gd name="connsiteX8" fmla="*/ 2738438 w 2828925"/>
                    <a:gd name="connsiteY8" fmla="*/ 1840810 h 1847161"/>
                    <a:gd name="connsiteX9" fmla="*/ 81756 w 2828925"/>
                    <a:gd name="connsiteY9" fmla="*/ 1847161 h 1847161"/>
                    <a:gd name="connsiteX10" fmla="*/ 53975 w 2828925"/>
                    <a:gd name="connsiteY10" fmla="*/ 1787629 h 1847161"/>
                    <a:gd name="connsiteX11" fmla="*/ 0 w 2828925"/>
                    <a:gd name="connsiteY11" fmla="*/ 142979 h 184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8925" h="1847161">
                      <a:moveTo>
                        <a:pt x="0" y="142979"/>
                      </a:moveTo>
                      <a:cubicBezTo>
                        <a:pt x="14093" y="131976"/>
                        <a:pt x="-5151" y="120972"/>
                        <a:pt x="42279" y="109969"/>
                      </a:cubicBezTo>
                      <a:lnTo>
                        <a:pt x="819150" y="111229"/>
                      </a:lnTo>
                      <a:cubicBezTo>
                        <a:pt x="889793" y="101440"/>
                        <a:pt x="1755001" y="124989"/>
                        <a:pt x="1830408" y="115199"/>
                      </a:cubicBezTo>
                      <a:cubicBezTo>
                        <a:pt x="2033511" y="-4867"/>
                        <a:pt x="1993450" y="5159"/>
                        <a:pt x="2302086" y="0"/>
                      </a:cubicBezTo>
                      <a:lnTo>
                        <a:pt x="2797570" y="12631"/>
                      </a:lnTo>
                      <a:cubicBezTo>
                        <a:pt x="2825616" y="15277"/>
                        <a:pt x="2815167" y="37146"/>
                        <a:pt x="2828925" y="44554"/>
                      </a:cubicBezTo>
                      <a:lnTo>
                        <a:pt x="2778125" y="1797154"/>
                      </a:lnTo>
                      <a:cubicBezTo>
                        <a:pt x="2770451" y="1820437"/>
                        <a:pt x="2788974" y="1841339"/>
                        <a:pt x="2738438" y="1840810"/>
                      </a:cubicBezTo>
                      <a:lnTo>
                        <a:pt x="81756" y="1847161"/>
                      </a:lnTo>
                      <a:cubicBezTo>
                        <a:pt x="60590" y="1822554"/>
                        <a:pt x="53710" y="1809854"/>
                        <a:pt x="53975" y="1787629"/>
                      </a:cubicBezTo>
                      <a:lnTo>
                        <a:pt x="0" y="142979"/>
                      </a:lnTo>
                      <a:close/>
                    </a:path>
                  </a:pathLst>
                </a:custGeom>
                <a:solidFill>
                  <a:srgbClr val="F9D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id="{38EFB365-3F03-4792-83A1-2142EFCF9CF9}"/>
                    </a:ext>
                  </a:extLst>
                </p:cNvPr>
                <p:cNvPicPr>
                  <a:picLocks noChangeAspect="1"/>
                </p:cNvPicPr>
                <p:nvPr/>
              </p:nvPicPr>
              <p:blipFill>
                <a:blip r:embed="rId3"/>
                <a:stretch>
                  <a:fillRect/>
                </a:stretch>
              </p:blipFill>
              <p:spPr>
                <a:xfrm rot="20739550">
                  <a:off x="3384147" y="4041205"/>
                  <a:ext cx="2567280" cy="1900069"/>
                </a:xfrm>
                <a:prstGeom prst="rect">
                  <a:avLst/>
                </a:prstGeom>
              </p:spPr>
            </p:pic>
            <p:pic>
              <p:nvPicPr>
                <p:cNvPr id="68" name="Picture 67">
                  <a:extLst>
                    <a:ext uri="{FF2B5EF4-FFF2-40B4-BE49-F238E27FC236}">
                      <a16:creationId xmlns:a16="http://schemas.microsoft.com/office/drawing/2014/main" id="{0842D6DE-2A71-4B52-8376-8764026A78A1}"/>
                    </a:ext>
                  </a:extLst>
                </p:cNvPr>
                <p:cNvPicPr>
                  <a:picLocks noChangeAspect="1"/>
                </p:cNvPicPr>
                <p:nvPr/>
              </p:nvPicPr>
              <p:blipFill>
                <a:blip r:embed="rId3"/>
                <a:stretch>
                  <a:fillRect/>
                </a:stretch>
              </p:blipFill>
              <p:spPr>
                <a:xfrm rot="20739550">
                  <a:off x="3444918" y="4129105"/>
                  <a:ext cx="2567280" cy="1900069"/>
                </a:xfrm>
                <a:prstGeom prst="rect">
                  <a:avLst/>
                </a:prstGeom>
              </p:spPr>
            </p:pic>
            <p:pic>
              <p:nvPicPr>
                <p:cNvPr id="69" name="Picture 68">
                  <a:extLst>
                    <a:ext uri="{FF2B5EF4-FFF2-40B4-BE49-F238E27FC236}">
                      <a16:creationId xmlns:a16="http://schemas.microsoft.com/office/drawing/2014/main" id="{4E08936B-1D0B-40EC-9383-9B2B8DE3683A}"/>
                    </a:ext>
                  </a:extLst>
                </p:cNvPr>
                <p:cNvPicPr>
                  <a:picLocks noChangeAspect="1"/>
                </p:cNvPicPr>
                <p:nvPr/>
              </p:nvPicPr>
              <p:blipFill>
                <a:blip r:embed="rId3"/>
                <a:stretch>
                  <a:fillRect/>
                </a:stretch>
              </p:blipFill>
              <p:spPr>
                <a:xfrm rot="20739550">
                  <a:off x="3502496" y="4199342"/>
                  <a:ext cx="2567280" cy="1900069"/>
                </a:xfrm>
                <a:prstGeom prst="rect">
                  <a:avLst/>
                </a:prstGeom>
              </p:spPr>
            </p:pic>
            <p:pic>
              <p:nvPicPr>
                <p:cNvPr id="70" name="Picture 69">
                  <a:extLst>
                    <a:ext uri="{FF2B5EF4-FFF2-40B4-BE49-F238E27FC236}">
                      <a16:creationId xmlns:a16="http://schemas.microsoft.com/office/drawing/2014/main" id="{CDE6AF0F-DDBF-41CB-BEF4-758DB83DF925}"/>
                    </a:ext>
                  </a:extLst>
                </p:cNvPr>
                <p:cNvPicPr>
                  <a:picLocks noChangeAspect="1"/>
                </p:cNvPicPr>
                <p:nvPr/>
              </p:nvPicPr>
              <p:blipFill>
                <a:blip r:embed="rId3"/>
                <a:stretch>
                  <a:fillRect/>
                </a:stretch>
              </p:blipFill>
              <p:spPr>
                <a:xfrm rot="20739550">
                  <a:off x="3614157" y="4267050"/>
                  <a:ext cx="2567280" cy="1900069"/>
                </a:xfrm>
                <a:prstGeom prst="rect">
                  <a:avLst/>
                </a:prstGeom>
              </p:spPr>
            </p:pic>
            <p:sp>
              <p:nvSpPr>
                <p:cNvPr id="71" name="Freeform: Shape 70">
                  <a:extLst>
                    <a:ext uri="{FF2B5EF4-FFF2-40B4-BE49-F238E27FC236}">
                      <a16:creationId xmlns:a16="http://schemas.microsoft.com/office/drawing/2014/main" id="{9C856CA6-D932-450D-8935-451F5DE54B7D}"/>
                    </a:ext>
                  </a:extLst>
                </p:cNvPr>
                <p:cNvSpPr/>
                <p:nvPr/>
              </p:nvSpPr>
              <p:spPr>
                <a:xfrm>
                  <a:off x="3325734" y="4468803"/>
                  <a:ext cx="2828925" cy="1824832"/>
                </a:xfrm>
                <a:custGeom>
                  <a:avLst/>
                  <a:gdLst>
                    <a:gd name="connsiteX0" fmla="*/ 0 w 2838450"/>
                    <a:gd name="connsiteY0" fmla="*/ 120650 h 1816100"/>
                    <a:gd name="connsiteX1" fmla="*/ 866775 w 2838450"/>
                    <a:gd name="connsiteY1" fmla="*/ 88900 h 1816100"/>
                    <a:gd name="connsiteX2" fmla="*/ 1000125 w 2838450"/>
                    <a:gd name="connsiteY2" fmla="*/ 9525 h 1816100"/>
                    <a:gd name="connsiteX3" fmla="*/ 2797175 w 2838450"/>
                    <a:gd name="connsiteY3" fmla="*/ 0 h 1816100"/>
                    <a:gd name="connsiteX4" fmla="*/ 2838450 w 2838450"/>
                    <a:gd name="connsiteY4" fmla="*/ 28575 h 1816100"/>
                    <a:gd name="connsiteX5" fmla="*/ 2778125 w 2838450"/>
                    <a:gd name="connsiteY5" fmla="*/ 1774825 h 1816100"/>
                    <a:gd name="connsiteX6" fmla="*/ 2733675 w 2838450"/>
                    <a:gd name="connsiteY6" fmla="*/ 1816100 h 1816100"/>
                    <a:gd name="connsiteX7" fmla="*/ 79375 w 2838450"/>
                    <a:gd name="connsiteY7" fmla="*/ 1812925 h 1816100"/>
                    <a:gd name="connsiteX8" fmla="*/ 53975 w 2838450"/>
                    <a:gd name="connsiteY8" fmla="*/ 1765300 h 1816100"/>
                    <a:gd name="connsiteX9" fmla="*/ 0 w 2838450"/>
                    <a:gd name="connsiteY9" fmla="*/ 120650 h 1816100"/>
                    <a:gd name="connsiteX0" fmla="*/ 0 w 2838450"/>
                    <a:gd name="connsiteY0" fmla="*/ 120650 h 1818466"/>
                    <a:gd name="connsiteX1" fmla="*/ 866775 w 2838450"/>
                    <a:gd name="connsiteY1" fmla="*/ 88900 h 1818466"/>
                    <a:gd name="connsiteX2" fmla="*/ 1000125 w 2838450"/>
                    <a:gd name="connsiteY2" fmla="*/ 9525 h 1818466"/>
                    <a:gd name="connsiteX3" fmla="*/ 2797175 w 2838450"/>
                    <a:gd name="connsiteY3" fmla="*/ 0 h 1818466"/>
                    <a:gd name="connsiteX4" fmla="*/ 2838450 w 2838450"/>
                    <a:gd name="connsiteY4" fmla="*/ 28575 h 1818466"/>
                    <a:gd name="connsiteX5" fmla="*/ 2778125 w 2838450"/>
                    <a:gd name="connsiteY5" fmla="*/ 1774825 h 1818466"/>
                    <a:gd name="connsiteX6" fmla="*/ 2733675 w 2838450"/>
                    <a:gd name="connsiteY6" fmla="*/ 1816100 h 1818466"/>
                    <a:gd name="connsiteX7" fmla="*/ 79375 w 2838450"/>
                    <a:gd name="connsiteY7" fmla="*/ 1812925 h 1818466"/>
                    <a:gd name="connsiteX8" fmla="*/ 53975 w 2838450"/>
                    <a:gd name="connsiteY8" fmla="*/ 1765300 h 1818466"/>
                    <a:gd name="connsiteX9" fmla="*/ 0 w 2838450"/>
                    <a:gd name="connsiteY9" fmla="*/ 120650 h 1818466"/>
                    <a:gd name="connsiteX0" fmla="*/ 0 w 2838450"/>
                    <a:gd name="connsiteY0" fmla="*/ 120650 h 1818981"/>
                    <a:gd name="connsiteX1" fmla="*/ 866775 w 2838450"/>
                    <a:gd name="connsiteY1" fmla="*/ 88900 h 1818981"/>
                    <a:gd name="connsiteX2" fmla="*/ 1000125 w 2838450"/>
                    <a:gd name="connsiteY2" fmla="*/ 9525 h 1818981"/>
                    <a:gd name="connsiteX3" fmla="*/ 2797175 w 2838450"/>
                    <a:gd name="connsiteY3" fmla="*/ 0 h 1818981"/>
                    <a:gd name="connsiteX4" fmla="*/ 2838450 w 2838450"/>
                    <a:gd name="connsiteY4" fmla="*/ 28575 h 1818981"/>
                    <a:gd name="connsiteX5" fmla="*/ 2778125 w 2838450"/>
                    <a:gd name="connsiteY5" fmla="*/ 1774825 h 1818981"/>
                    <a:gd name="connsiteX6" fmla="*/ 2733675 w 2838450"/>
                    <a:gd name="connsiteY6" fmla="*/ 1816100 h 1818981"/>
                    <a:gd name="connsiteX7" fmla="*/ 79375 w 2838450"/>
                    <a:gd name="connsiteY7" fmla="*/ 1812925 h 1818981"/>
                    <a:gd name="connsiteX8" fmla="*/ 53975 w 2838450"/>
                    <a:gd name="connsiteY8" fmla="*/ 1765300 h 1818981"/>
                    <a:gd name="connsiteX9" fmla="*/ 0 w 2838450"/>
                    <a:gd name="connsiteY9" fmla="*/ 120650 h 1818981"/>
                    <a:gd name="connsiteX0" fmla="*/ 0 w 2838450"/>
                    <a:gd name="connsiteY0" fmla="*/ 120650 h 1818981"/>
                    <a:gd name="connsiteX1" fmla="*/ 866775 w 2838450"/>
                    <a:gd name="connsiteY1" fmla="*/ 88900 h 1818981"/>
                    <a:gd name="connsiteX2" fmla="*/ 1000125 w 2838450"/>
                    <a:gd name="connsiteY2" fmla="*/ 9525 h 1818981"/>
                    <a:gd name="connsiteX3" fmla="*/ 2797175 w 2838450"/>
                    <a:gd name="connsiteY3" fmla="*/ 0 h 1818981"/>
                    <a:gd name="connsiteX4" fmla="*/ 2838450 w 2838450"/>
                    <a:gd name="connsiteY4" fmla="*/ 28575 h 1818981"/>
                    <a:gd name="connsiteX5" fmla="*/ 2778125 w 2838450"/>
                    <a:gd name="connsiteY5" fmla="*/ 1774825 h 1818981"/>
                    <a:gd name="connsiteX6" fmla="*/ 2733675 w 2838450"/>
                    <a:gd name="connsiteY6" fmla="*/ 1816100 h 1818981"/>
                    <a:gd name="connsiteX7" fmla="*/ 79375 w 2838450"/>
                    <a:gd name="connsiteY7" fmla="*/ 1812925 h 1818981"/>
                    <a:gd name="connsiteX8" fmla="*/ 53975 w 2838450"/>
                    <a:gd name="connsiteY8" fmla="*/ 1765300 h 1818981"/>
                    <a:gd name="connsiteX9" fmla="*/ 0 w 2838450"/>
                    <a:gd name="connsiteY9" fmla="*/ 120650 h 1818981"/>
                    <a:gd name="connsiteX0" fmla="*/ 0 w 2838450"/>
                    <a:gd name="connsiteY0" fmla="*/ 120650 h 1821207"/>
                    <a:gd name="connsiteX1" fmla="*/ 866775 w 2838450"/>
                    <a:gd name="connsiteY1" fmla="*/ 88900 h 1821207"/>
                    <a:gd name="connsiteX2" fmla="*/ 1000125 w 2838450"/>
                    <a:gd name="connsiteY2" fmla="*/ 9525 h 1821207"/>
                    <a:gd name="connsiteX3" fmla="*/ 2797175 w 2838450"/>
                    <a:gd name="connsiteY3" fmla="*/ 0 h 1821207"/>
                    <a:gd name="connsiteX4" fmla="*/ 2838450 w 2838450"/>
                    <a:gd name="connsiteY4" fmla="*/ 28575 h 1821207"/>
                    <a:gd name="connsiteX5" fmla="*/ 2778125 w 2838450"/>
                    <a:gd name="connsiteY5" fmla="*/ 1774825 h 1821207"/>
                    <a:gd name="connsiteX6" fmla="*/ 2738438 w 2838450"/>
                    <a:gd name="connsiteY6" fmla="*/ 1818481 h 1821207"/>
                    <a:gd name="connsiteX7" fmla="*/ 79375 w 2838450"/>
                    <a:gd name="connsiteY7" fmla="*/ 1812925 h 1821207"/>
                    <a:gd name="connsiteX8" fmla="*/ 53975 w 2838450"/>
                    <a:gd name="connsiteY8" fmla="*/ 1765300 h 1821207"/>
                    <a:gd name="connsiteX9" fmla="*/ 0 w 2838450"/>
                    <a:gd name="connsiteY9" fmla="*/ 120650 h 1821207"/>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33463 w 2838450"/>
                    <a:gd name="connsiteY2" fmla="*/ 40481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33463 w 2838450"/>
                    <a:gd name="connsiteY2" fmla="*/ 40481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945356 w 2838450"/>
                    <a:gd name="connsiteY2" fmla="*/ 30956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3106 h 1827288"/>
                    <a:gd name="connsiteX1" fmla="*/ 819150 w 2838450"/>
                    <a:gd name="connsiteY1" fmla="*/ 91356 h 1827288"/>
                    <a:gd name="connsiteX2" fmla="*/ 945356 w 2838450"/>
                    <a:gd name="connsiteY2" fmla="*/ 33412 h 1827288"/>
                    <a:gd name="connsiteX3" fmla="*/ 2797175 w 2838450"/>
                    <a:gd name="connsiteY3" fmla="*/ 2456 h 1827288"/>
                    <a:gd name="connsiteX4" fmla="*/ 2838450 w 2838450"/>
                    <a:gd name="connsiteY4" fmla="*/ 31031 h 1827288"/>
                    <a:gd name="connsiteX5" fmla="*/ 2778125 w 2838450"/>
                    <a:gd name="connsiteY5" fmla="*/ 1777281 h 1827288"/>
                    <a:gd name="connsiteX6" fmla="*/ 2738438 w 2838450"/>
                    <a:gd name="connsiteY6" fmla="*/ 1820937 h 1827288"/>
                    <a:gd name="connsiteX7" fmla="*/ 81756 w 2838450"/>
                    <a:gd name="connsiteY7" fmla="*/ 1827288 h 1827288"/>
                    <a:gd name="connsiteX8" fmla="*/ 53975 w 2838450"/>
                    <a:gd name="connsiteY8" fmla="*/ 1767756 h 1827288"/>
                    <a:gd name="connsiteX9" fmla="*/ 0 w 2838450"/>
                    <a:gd name="connsiteY9" fmla="*/ 123106 h 1827288"/>
                    <a:gd name="connsiteX0" fmla="*/ 0 w 2838450"/>
                    <a:gd name="connsiteY0" fmla="*/ 120650 h 1824832"/>
                    <a:gd name="connsiteX1" fmla="*/ 819150 w 2838450"/>
                    <a:gd name="connsiteY1" fmla="*/ 88900 h 1824832"/>
                    <a:gd name="connsiteX2" fmla="*/ 945356 w 2838450"/>
                    <a:gd name="connsiteY2" fmla="*/ 30956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97197 w 2838450"/>
                    <a:gd name="connsiteY3" fmla="*/ 16204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6560 w 2838450"/>
                    <a:gd name="connsiteY1" fmla="*/ 1257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38450"/>
                    <a:gd name="connsiteY0" fmla="*/ 120650 h 1824832"/>
                    <a:gd name="connsiteX1" fmla="*/ 42279 w 2838450"/>
                    <a:gd name="connsiteY1" fmla="*/ 876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38450"/>
                    <a:gd name="connsiteY0" fmla="*/ 120650 h 1824832"/>
                    <a:gd name="connsiteX1" fmla="*/ 42279 w 2838450"/>
                    <a:gd name="connsiteY1" fmla="*/ 876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47975"/>
                    <a:gd name="connsiteY0" fmla="*/ 120650 h 1824832"/>
                    <a:gd name="connsiteX1" fmla="*/ 42279 w 2847975"/>
                    <a:gd name="connsiteY1" fmla="*/ 87640 h 1824832"/>
                    <a:gd name="connsiteX2" fmla="*/ 819150 w 2847975"/>
                    <a:gd name="connsiteY2" fmla="*/ 88900 h 1824832"/>
                    <a:gd name="connsiteX3" fmla="*/ 985838 w 2847975"/>
                    <a:gd name="connsiteY3" fmla="*/ 21431 h 1824832"/>
                    <a:gd name="connsiteX4" fmla="*/ 1297197 w 2847975"/>
                    <a:gd name="connsiteY4" fmla="*/ 16204 h 1824832"/>
                    <a:gd name="connsiteX5" fmla="*/ 2797175 w 2847975"/>
                    <a:gd name="connsiteY5" fmla="*/ 0 h 1824832"/>
                    <a:gd name="connsiteX6" fmla="*/ 2847975 w 2847975"/>
                    <a:gd name="connsiteY6" fmla="*/ 15875 h 1824832"/>
                    <a:gd name="connsiteX7" fmla="*/ 2778125 w 2847975"/>
                    <a:gd name="connsiteY7" fmla="*/ 1774825 h 1824832"/>
                    <a:gd name="connsiteX8" fmla="*/ 2738438 w 2847975"/>
                    <a:gd name="connsiteY8" fmla="*/ 1818481 h 1824832"/>
                    <a:gd name="connsiteX9" fmla="*/ 81756 w 2847975"/>
                    <a:gd name="connsiteY9" fmla="*/ 1824832 h 1824832"/>
                    <a:gd name="connsiteX10" fmla="*/ 53975 w 2847975"/>
                    <a:gd name="connsiteY10" fmla="*/ 1765300 h 1824832"/>
                    <a:gd name="connsiteX11" fmla="*/ 0 w 2847975"/>
                    <a:gd name="connsiteY11" fmla="*/ 120650 h 1824832"/>
                    <a:gd name="connsiteX0" fmla="*/ 0 w 2835275"/>
                    <a:gd name="connsiteY0" fmla="*/ 120650 h 1824832"/>
                    <a:gd name="connsiteX1" fmla="*/ 42279 w 2835275"/>
                    <a:gd name="connsiteY1" fmla="*/ 87640 h 1824832"/>
                    <a:gd name="connsiteX2" fmla="*/ 819150 w 2835275"/>
                    <a:gd name="connsiteY2" fmla="*/ 88900 h 1824832"/>
                    <a:gd name="connsiteX3" fmla="*/ 985838 w 2835275"/>
                    <a:gd name="connsiteY3" fmla="*/ 21431 h 1824832"/>
                    <a:gd name="connsiteX4" fmla="*/ 1297197 w 2835275"/>
                    <a:gd name="connsiteY4" fmla="*/ 16204 h 1824832"/>
                    <a:gd name="connsiteX5" fmla="*/ 2797175 w 2835275"/>
                    <a:gd name="connsiteY5" fmla="*/ 0 h 1824832"/>
                    <a:gd name="connsiteX6" fmla="*/ 2835275 w 2835275"/>
                    <a:gd name="connsiteY6" fmla="*/ 15875 h 1824832"/>
                    <a:gd name="connsiteX7" fmla="*/ 2778125 w 2835275"/>
                    <a:gd name="connsiteY7" fmla="*/ 1774825 h 1824832"/>
                    <a:gd name="connsiteX8" fmla="*/ 2738438 w 2835275"/>
                    <a:gd name="connsiteY8" fmla="*/ 1818481 h 1824832"/>
                    <a:gd name="connsiteX9" fmla="*/ 81756 w 2835275"/>
                    <a:gd name="connsiteY9" fmla="*/ 1824832 h 1824832"/>
                    <a:gd name="connsiteX10" fmla="*/ 53975 w 2835275"/>
                    <a:gd name="connsiteY10" fmla="*/ 1765300 h 1824832"/>
                    <a:gd name="connsiteX11" fmla="*/ 0 w 2835275"/>
                    <a:gd name="connsiteY11" fmla="*/ 120650 h 1824832"/>
                    <a:gd name="connsiteX0" fmla="*/ 0 w 2835275"/>
                    <a:gd name="connsiteY0" fmla="*/ 120650 h 1824832"/>
                    <a:gd name="connsiteX1" fmla="*/ 42279 w 2835275"/>
                    <a:gd name="connsiteY1" fmla="*/ 87640 h 1824832"/>
                    <a:gd name="connsiteX2" fmla="*/ 819150 w 2835275"/>
                    <a:gd name="connsiteY2" fmla="*/ 88900 h 1824832"/>
                    <a:gd name="connsiteX3" fmla="*/ 985838 w 2835275"/>
                    <a:gd name="connsiteY3" fmla="*/ 21431 h 1824832"/>
                    <a:gd name="connsiteX4" fmla="*/ 1297197 w 2835275"/>
                    <a:gd name="connsiteY4" fmla="*/ 16204 h 1824832"/>
                    <a:gd name="connsiteX5" fmla="*/ 2787650 w 2835275"/>
                    <a:gd name="connsiteY5" fmla="*/ 0 h 1824832"/>
                    <a:gd name="connsiteX6" fmla="*/ 2835275 w 2835275"/>
                    <a:gd name="connsiteY6" fmla="*/ 15875 h 1824832"/>
                    <a:gd name="connsiteX7" fmla="*/ 2778125 w 2835275"/>
                    <a:gd name="connsiteY7" fmla="*/ 1774825 h 1824832"/>
                    <a:gd name="connsiteX8" fmla="*/ 2738438 w 2835275"/>
                    <a:gd name="connsiteY8" fmla="*/ 1818481 h 1824832"/>
                    <a:gd name="connsiteX9" fmla="*/ 81756 w 2835275"/>
                    <a:gd name="connsiteY9" fmla="*/ 1824832 h 1824832"/>
                    <a:gd name="connsiteX10" fmla="*/ 53975 w 2835275"/>
                    <a:gd name="connsiteY10" fmla="*/ 1765300 h 1824832"/>
                    <a:gd name="connsiteX11" fmla="*/ 0 w 2835275"/>
                    <a:gd name="connsiteY11" fmla="*/ 120650 h 1824832"/>
                    <a:gd name="connsiteX0" fmla="*/ 0 w 2806700"/>
                    <a:gd name="connsiteY0" fmla="*/ 120650 h 1824832"/>
                    <a:gd name="connsiteX1" fmla="*/ 42279 w 2806700"/>
                    <a:gd name="connsiteY1" fmla="*/ 87640 h 1824832"/>
                    <a:gd name="connsiteX2" fmla="*/ 819150 w 2806700"/>
                    <a:gd name="connsiteY2" fmla="*/ 88900 h 1824832"/>
                    <a:gd name="connsiteX3" fmla="*/ 985838 w 2806700"/>
                    <a:gd name="connsiteY3" fmla="*/ 21431 h 1824832"/>
                    <a:gd name="connsiteX4" fmla="*/ 1297197 w 2806700"/>
                    <a:gd name="connsiteY4" fmla="*/ 16204 h 1824832"/>
                    <a:gd name="connsiteX5" fmla="*/ 2787650 w 2806700"/>
                    <a:gd name="connsiteY5" fmla="*/ 0 h 1824832"/>
                    <a:gd name="connsiteX6" fmla="*/ 2806700 w 2806700"/>
                    <a:gd name="connsiteY6" fmla="*/ 19050 h 1824832"/>
                    <a:gd name="connsiteX7" fmla="*/ 2778125 w 2806700"/>
                    <a:gd name="connsiteY7" fmla="*/ 1774825 h 1824832"/>
                    <a:gd name="connsiteX8" fmla="*/ 2738438 w 2806700"/>
                    <a:gd name="connsiteY8" fmla="*/ 1818481 h 1824832"/>
                    <a:gd name="connsiteX9" fmla="*/ 81756 w 2806700"/>
                    <a:gd name="connsiteY9" fmla="*/ 1824832 h 1824832"/>
                    <a:gd name="connsiteX10" fmla="*/ 53975 w 2806700"/>
                    <a:gd name="connsiteY10" fmla="*/ 1765300 h 1824832"/>
                    <a:gd name="connsiteX11" fmla="*/ 0 w 2806700"/>
                    <a:gd name="connsiteY11" fmla="*/ 120650 h 1824832"/>
                    <a:gd name="connsiteX0" fmla="*/ 0 w 2825750"/>
                    <a:gd name="connsiteY0" fmla="*/ 120650 h 1824832"/>
                    <a:gd name="connsiteX1" fmla="*/ 42279 w 2825750"/>
                    <a:gd name="connsiteY1" fmla="*/ 87640 h 1824832"/>
                    <a:gd name="connsiteX2" fmla="*/ 819150 w 2825750"/>
                    <a:gd name="connsiteY2" fmla="*/ 88900 h 1824832"/>
                    <a:gd name="connsiteX3" fmla="*/ 985838 w 2825750"/>
                    <a:gd name="connsiteY3" fmla="*/ 21431 h 1824832"/>
                    <a:gd name="connsiteX4" fmla="*/ 1297197 w 2825750"/>
                    <a:gd name="connsiteY4" fmla="*/ 16204 h 1824832"/>
                    <a:gd name="connsiteX5" fmla="*/ 2787650 w 2825750"/>
                    <a:gd name="connsiteY5" fmla="*/ 0 h 1824832"/>
                    <a:gd name="connsiteX6" fmla="*/ 2825750 w 2825750"/>
                    <a:gd name="connsiteY6" fmla="*/ 38100 h 1824832"/>
                    <a:gd name="connsiteX7" fmla="*/ 2778125 w 2825750"/>
                    <a:gd name="connsiteY7" fmla="*/ 1774825 h 1824832"/>
                    <a:gd name="connsiteX8" fmla="*/ 2738438 w 2825750"/>
                    <a:gd name="connsiteY8" fmla="*/ 1818481 h 1824832"/>
                    <a:gd name="connsiteX9" fmla="*/ 81756 w 2825750"/>
                    <a:gd name="connsiteY9" fmla="*/ 1824832 h 1824832"/>
                    <a:gd name="connsiteX10" fmla="*/ 53975 w 2825750"/>
                    <a:gd name="connsiteY10" fmla="*/ 1765300 h 1824832"/>
                    <a:gd name="connsiteX11" fmla="*/ 0 w 2825750"/>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8925" h="1824832">
                      <a:moveTo>
                        <a:pt x="0" y="120650"/>
                      </a:moveTo>
                      <a:cubicBezTo>
                        <a:pt x="14093" y="109647"/>
                        <a:pt x="-5151" y="98643"/>
                        <a:pt x="42279" y="87640"/>
                      </a:cubicBezTo>
                      <a:lnTo>
                        <a:pt x="819150" y="88900"/>
                      </a:lnTo>
                      <a:cubicBezTo>
                        <a:pt x="889793" y="79111"/>
                        <a:pt x="910431" y="31221"/>
                        <a:pt x="985838" y="21431"/>
                      </a:cubicBezTo>
                      <a:cubicBezTo>
                        <a:pt x="1060353" y="6140"/>
                        <a:pt x="988561" y="21363"/>
                        <a:pt x="1297197" y="16204"/>
                      </a:cubicBezTo>
                      <a:lnTo>
                        <a:pt x="2787650" y="0"/>
                      </a:lnTo>
                      <a:cubicBezTo>
                        <a:pt x="2815696" y="2646"/>
                        <a:pt x="2815167" y="14817"/>
                        <a:pt x="2828925" y="22225"/>
                      </a:cubicBezTo>
                      <a:lnTo>
                        <a:pt x="2778125" y="1774825"/>
                      </a:lnTo>
                      <a:cubicBezTo>
                        <a:pt x="2770451" y="1798108"/>
                        <a:pt x="2788974" y="1819010"/>
                        <a:pt x="2738438" y="1818481"/>
                      </a:cubicBezTo>
                      <a:lnTo>
                        <a:pt x="81756" y="1824832"/>
                      </a:lnTo>
                      <a:cubicBezTo>
                        <a:pt x="60590" y="1800225"/>
                        <a:pt x="53710" y="1787525"/>
                        <a:pt x="53975" y="1765300"/>
                      </a:cubicBezTo>
                      <a:lnTo>
                        <a:pt x="0" y="120650"/>
                      </a:lnTo>
                      <a:close/>
                    </a:path>
                  </a:pathLst>
                </a:custGeom>
                <a:solidFill>
                  <a:srgbClr val="F9D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976AE6CC-21C3-44DA-B0E1-F60CDF8F8016}"/>
                  </a:ext>
                </a:extLst>
              </p:cNvPr>
              <p:cNvGrpSpPr/>
              <p:nvPr/>
            </p:nvGrpSpPr>
            <p:grpSpPr>
              <a:xfrm rot="78648" flipH="1">
                <a:off x="5319190" y="2304785"/>
                <a:ext cx="200743" cy="566630"/>
                <a:chOff x="4247772" y="4559460"/>
                <a:chExt cx="750351" cy="1030809"/>
              </a:xfrm>
            </p:grpSpPr>
            <p:sp>
              <p:nvSpPr>
                <p:cNvPr id="64" name="Freeform: Shape 63">
                  <a:extLst>
                    <a:ext uri="{FF2B5EF4-FFF2-40B4-BE49-F238E27FC236}">
                      <a16:creationId xmlns:a16="http://schemas.microsoft.com/office/drawing/2014/main" id="{56161E22-34FE-4F32-AF2A-58837676AFB5}"/>
                    </a:ext>
                  </a:extLst>
                </p:cNvPr>
                <p:cNvSpPr/>
                <p:nvPr/>
              </p:nvSpPr>
              <p:spPr>
                <a:xfrm>
                  <a:off x="4609925" y="4760426"/>
                  <a:ext cx="388198" cy="580940"/>
                </a:xfrm>
                <a:custGeom>
                  <a:avLst/>
                  <a:gdLst>
                    <a:gd name="connsiteX0" fmla="*/ 0 w 579120"/>
                    <a:gd name="connsiteY0" fmla="*/ 2110740 h 2110740"/>
                    <a:gd name="connsiteX1" fmla="*/ 579120 w 579120"/>
                    <a:gd name="connsiteY1" fmla="*/ 731520 h 2110740"/>
                    <a:gd name="connsiteX2" fmla="*/ 266700 w 579120"/>
                    <a:gd name="connsiteY2" fmla="*/ 0 h 2110740"/>
                    <a:gd name="connsiteX3" fmla="*/ 0 w 579120"/>
                    <a:gd name="connsiteY3" fmla="*/ 2110740 h 2110740"/>
                    <a:gd name="connsiteX0" fmla="*/ 0 w 1217295"/>
                    <a:gd name="connsiteY0" fmla="*/ 2110740 h 2110740"/>
                    <a:gd name="connsiteX1" fmla="*/ 1217295 w 1217295"/>
                    <a:gd name="connsiteY1" fmla="*/ 175895 h 2110740"/>
                    <a:gd name="connsiteX2" fmla="*/ 266700 w 1217295"/>
                    <a:gd name="connsiteY2" fmla="*/ 0 h 2110740"/>
                    <a:gd name="connsiteX3" fmla="*/ 0 w 1217295"/>
                    <a:gd name="connsiteY3" fmla="*/ 2110740 h 2110740"/>
                    <a:gd name="connsiteX0" fmla="*/ 0 w 1217295"/>
                    <a:gd name="connsiteY0" fmla="*/ 2123440 h 2123440"/>
                    <a:gd name="connsiteX1" fmla="*/ 1217295 w 1217295"/>
                    <a:gd name="connsiteY1" fmla="*/ 188595 h 2123440"/>
                    <a:gd name="connsiteX2" fmla="*/ 225425 w 1217295"/>
                    <a:gd name="connsiteY2" fmla="*/ 0 h 2123440"/>
                    <a:gd name="connsiteX3" fmla="*/ 0 w 1217295"/>
                    <a:gd name="connsiteY3" fmla="*/ 2123440 h 2123440"/>
                    <a:gd name="connsiteX0" fmla="*/ 355600 w 991870"/>
                    <a:gd name="connsiteY0" fmla="*/ 631190 h 631190"/>
                    <a:gd name="connsiteX1" fmla="*/ 991870 w 991870"/>
                    <a:gd name="connsiteY1" fmla="*/ 188595 h 631190"/>
                    <a:gd name="connsiteX2" fmla="*/ 0 w 991870"/>
                    <a:gd name="connsiteY2" fmla="*/ 0 h 631190"/>
                    <a:gd name="connsiteX3" fmla="*/ 355600 w 991870"/>
                    <a:gd name="connsiteY3" fmla="*/ 631190 h 631190"/>
                    <a:gd name="connsiteX0" fmla="*/ 60325 w 991870"/>
                    <a:gd name="connsiteY0" fmla="*/ 786765 h 786765"/>
                    <a:gd name="connsiteX1" fmla="*/ 991870 w 991870"/>
                    <a:gd name="connsiteY1" fmla="*/ 188595 h 786765"/>
                    <a:gd name="connsiteX2" fmla="*/ 0 w 991870"/>
                    <a:gd name="connsiteY2" fmla="*/ 0 h 786765"/>
                    <a:gd name="connsiteX3" fmla="*/ 60325 w 991870"/>
                    <a:gd name="connsiteY3" fmla="*/ 786765 h 786765"/>
                    <a:gd name="connsiteX0" fmla="*/ 69850 w 991870"/>
                    <a:gd name="connsiteY0" fmla="*/ 810577 h 810577"/>
                    <a:gd name="connsiteX1" fmla="*/ 991870 w 991870"/>
                    <a:gd name="connsiteY1" fmla="*/ 188595 h 810577"/>
                    <a:gd name="connsiteX2" fmla="*/ 0 w 991870"/>
                    <a:gd name="connsiteY2" fmla="*/ 0 h 810577"/>
                    <a:gd name="connsiteX3" fmla="*/ 69850 w 991870"/>
                    <a:gd name="connsiteY3" fmla="*/ 810577 h 810577"/>
                    <a:gd name="connsiteX0" fmla="*/ 69850 w 991870"/>
                    <a:gd name="connsiteY0" fmla="*/ 810577 h 810577"/>
                    <a:gd name="connsiteX1" fmla="*/ 991870 w 991870"/>
                    <a:gd name="connsiteY1" fmla="*/ 188595 h 810577"/>
                    <a:gd name="connsiteX2" fmla="*/ 0 w 991870"/>
                    <a:gd name="connsiteY2" fmla="*/ 0 h 810577"/>
                    <a:gd name="connsiteX3" fmla="*/ 69850 w 991870"/>
                    <a:gd name="connsiteY3" fmla="*/ 810577 h 810577"/>
                    <a:gd name="connsiteX0" fmla="*/ 69850 w 1001395"/>
                    <a:gd name="connsiteY0" fmla="*/ 810577 h 810577"/>
                    <a:gd name="connsiteX1" fmla="*/ 1001395 w 1001395"/>
                    <a:gd name="connsiteY1" fmla="*/ 198120 h 810577"/>
                    <a:gd name="connsiteX2" fmla="*/ 0 w 1001395"/>
                    <a:gd name="connsiteY2" fmla="*/ 0 h 810577"/>
                    <a:gd name="connsiteX3" fmla="*/ 69850 w 1001395"/>
                    <a:gd name="connsiteY3" fmla="*/ 810577 h 810577"/>
                    <a:gd name="connsiteX0" fmla="*/ 57944 w 989489"/>
                    <a:gd name="connsiteY0" fmla="*/ 810577 h 810577"/>
                    <a:gd name="connsiteX1" fmla="*/ 989489 w 989489"/>
                    <a:gd name="connsiteY1" fmla="*/ 198120 h 810577"/>
                    <a:gd name="connsiteX2" fmla="*/ 0 w 989489"/>
                    <a:gd name="connsiteY2" fmla="*/ 0 h 810577"/>
                    <a:gd name="connsiteX3" fmla="*/ 57944 w 989489"/>
                    <a:gd name="connsiteY3" fmla="*/ 810577 h 810577"/>
                    <a:gd name="connsiteX0" fmla="*/ 57944 w 541646"/>
                    <a:gd name="connsiteY0" fmla="*/ 810577 h 810577"/>
                    <a:gd name="connsiteX1" fmla="*/ 541646 w 541646"/>
                    <a:gd name="connsiteY1" fmla="*/ 54460 h 810577"/>
                    <a:gd name="connsiteX2" fmla="*/ 0 w 541646"/>
                    <a:gd name="connsiteY2" fmla="*/ 0 h 810577"/>
                    <a:gd name="connsiteX3" fmla="*/ 57944 w 541646"/>
                    <a:gd name="connsiteY3" fmla="*/ 810577 h 810577"/>
                  </a:gdLst>
                  <a:ahLst/>
                  <a:cxnLst>
                    <a:cxn ang="0">
                      <a:pos x="connsiteX0" y="connsiteY0"/>
                    </a:cxn>
                    <a:cxn ang="0">
                      <a:pos x="connsiteX1" y="connsiteY1"/>
                    </a:cxn>
                    <a:cxn ang="0">
                      <a:pos x="connsiteX2" y="connsiteY2"/>
                    </a:cxn>
                    <a:cxn ang="0">
                      <a:pos x="connsiteX3" y="connsiteY3"/>
                    </a:cxn>
                  </a:cxnLst>
                  <a:rect l="l" t="t" r="r" b="b"/>
                  <a:pathLst>
                    <a:path w="541646" h="810577">
                      <a:moveTo>
                        <a:pt x="57944" y="810577"/>
                      </a:moveTo>
                      <a:lnTo>
                        <a:pt x="541646" y="54460"/>
                      </a:lnTo>
                      <a:lnTo>
                        <a:pt x="0" y="0"/>
                      </a:lnTo>
                      <a:lnTo>
                        <a:pt x="57944" y="810577"/>
                      </a:lnTo>
                      <a:close/>
                    </a:path>
                  </a:pathLst>
                </a:custGeom>
                <a:solidFill>
                  <a:srgbClr val="9E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FEA7AC24-3AFC-4309-8F72-ECCBB7E22CDB}"/>
                    </a:ext>
                  </a:extLst>
                </p:cNvPr>
                <p:cNvSpPr/>
                <p:nvPr/>
              </p:nvSpPr>
              <p:spPr>
                <a:xfrm>
                  <a:off x="4247772" y="4559460"/>
                  <a:ext cx="360669" cy="1030809"/>
                </a:xfrm>
                <a:custGeom>
                  <a:avLst/>
                  <a:gdLst>
                    <a:gd name="connsiteX0" fmla="*/ 0 w 579120"/>
                    <a:gd name="connsiteY0" fmla="*/ 2110740 h 2110740"/>
                    <a:gd name="connsiteX1" fmla="*/ 579120 w 579120"/>
                    <a:gd name="connsiteY1" fmla="*/ 731520 h 2110740"/>
                    <a:gd name="connsiteX2" fmla="*/ 266700 w 579120"/>
                    <a:gd name="connsiteY2" fmla="*/ 0 h 2110740"/>
                    <a:gd name="connsiteX3" fmla="*/ 0 w 579120"/>
                    <a:gd name="connsiteY3" fmla="*/ 2110740 h 2110740"/>
                    <a:gd name="connsiteX0" fmla="*/ 0 w 1217295"/>
                    <a:gd name="connsiteY0" fmla="*/ 2110740 h 2110740"/>
                    <a:gd name="connsiteX1" fmla="*/ 1217295 w 1217295"/>
                    <a:gd name="connsiteY1" fmla="*/ 175895 h 2110740"/>
                    <a:gd name="connsiteX2" fmla="*/ 266700 w 1217295"/>
                    <a:gd name="connsiteY2" fmla="*/ 0 h 2110740"/>
                    <a:gd name="connsiteX3" fmla="*/ 0 w 1217295"/>
                    <a:gd name="connsiteY3" fmla="*/ 2110740 h 2110740"/>
                    <a:gd name="connsiteX0" fmla="*/ 0 w 1217295"/>
                    <a:gd name="connsiteY0" fmla="*/ 2123440 h 2123440"/>
                    <a:gd name="connsiteX1" fmla="*/ 1217295 w 1217295"/>
                    <a:gd name="connsiteY1" fmla="*/ 188595 h 2123440"/>
                    <a:gd name="connsiteX2" fmla="*/ 225425 w 1217295"/>
                    <a:gd name="connsiteY2" fmla="*/ 0 h 2123440"/>
                    <a:gd name="connsiteX3" fmla="*/ 0 w 1217295"/>
                    <a:gd name="connsiteY3" fmla="*/ 2123440 h 2123440"/>
                    <a:gd name="connsiteX0" fmla="*/ 355600 w 991870"/>
                    <a:gd name="connsiteY0" fmla="*/ 631190 h 631190"/>
                    <a:gd name="connsiteX1" fmla="*/ 991870 w 991870"/>
                    <a:gd name="connsiteY1" fmla="*/ 188595 h 631190"/>
                    <a:gd name="connsiteX2" fmla="*/ 0 w 991870"/>
                    <a:gd name="connsiteY2" fmla="*/ 0 h 631190"/>
                    <a:gd name="connsiteX3" fmla="*/ 355600 w 991870"/>
                    <a:gd name="connsiteY3" fmla="*/ 631190 h 631190"/>
                    <a:gd name="connsiteX0" fmla="*/ 60325 w 991870"/>
                    <a:gd name="connsiteY0" fmla="*/ 786765 h 786765"/>
                    <a:gd name="connsiteX1" fmla="*/ 991870 w 991870"/>
                    <a:gd name="connsiteY1" fmla="*/ 188595 h 786765"/>
                    <a:gd name="connsiteX2" fmla="*/ 0 w 991870"/>
                    <a:gd name="connsiteY2" fmla="*/ 0 h 786765"/>
                    <a:gd name="connsiteX3" fmla="*/ 60325 w 991870"/>
                    <a:gd name="connsiteY3" fmla="*/ 786765 h 786765"/>
                    <a:gd name="connsiteX0" fmla="*/ 60325 w 420370"/>
                    <a:gd name="connsiteY0" fmla="*/ 786765 h 786765"/>
                    <a:gd name="connsiteX1" fmla="*/ 420370 w 420370"/>
                    <a:gd name="connsiteY1" fmla="*/ 569595 h 786765"/>
                    <a:gd name="connsiteX2" fmla="*/ 0 w 420370"/>
                    <a:gd name="connsiteY2" fmla="*/ 0 h 786765"/>
                    <a:gd name="connsiteX3" fmla="*/ 60325 w 420370"/>
                    <a:gd name="connsiteY3" fmla="*/ 786765 h 786765"/>
                    <a:gd name="connsiteX0" fmla="*/ 493712 w 493712"/>
                    <a:gd name="connsiteY0" fmla="*/ 1367790 h 1367790"/>
                    <a:gd name="connsiteX1" fmla="*/ 420370 w 493712"/>
                    <a:gd name="connsiteY1" fmla="*/ 569595 h 1367790"/>
                    <a:gd name="connsiteX2" fmla="*/ 0 w 493712"/>
                    <a:gd name="connsiteY2" fmla="*/ 0 h 1367790"/>
                    <a:gd name="connsiteX3" fmla="*/ 493712 w 493712"/>
                    <a:gd name="connsiteY3" fmla="*/ 1367790 h 1367790"/>
                    <a:gd name="connsiteX0" fmla="*/ 493712 w 493712"/>
                    <a:gd name="connsiteY0" fmla="*/ 1367790 h 1428749"/>
                    <a:gd name="connsiteX1" fmla="*/ 420370 w 493712"/>
                    <a:gd name="connsiteY1" fmla="*/ 569595 h 1428749"/>
                    <a:gd name="connsiteX2" fmla="*/ 0 w 493712"/>
                    <a:gd name="connsiteY2" fmla="*/ 0 h 1428749"/>
                    <a:gd name="connsiteX3" fmla="*/ 384948 w 493712"/>
                    <a:gd name="connsiteY3" fmla="*/ 1428749 h 1428749"/>
                    <a:gd name="connsiteX4" fmla="*/ 493712 w 493712"/>
                    <a:gd name="connsiteY4" fmla="*/ 1367790 h 1428749"/>
                    <a:gd name="connsiteX0" fmla="*/ 522287 w 522287"/>
                    <a:gd name="connsiteY0" fmla="*/ 1363027 h 1423986"/>
                    <a:gd name="connsiteX1" fmla="*/ 448945 w 522287"/>
                    <a:gd name="connsiteY1" fmla="*/ 564832 h 1423986"/>
                    <a:gd name="connsiteX2" fmla="*/ 0 w 522287"/>
                    <a:gd name="connsiteY2" fmla="*/ 0 h 1423986"/>
                    <a:gd name="connsiteX3" fmla="*/ 413523 w 522287"/>
                    <a:gd name="connsiteY3" fmla="*/ 1423986 h 1423986"/>
                    <a:gd name="connsiteX4" fmla="*/ 522287 w 522287"/>
                    <a:gd name="connsiteY4" fmla="*/ 1363027 h 1423986"/>
                    <a:gd name="connsiteX0" fmla="*/ 512762 w 512762"/>
                    <a:gd name="connsiteY0" fmla="*/ 1363027 h 1423986"/>
                    <a:gd name="connsiteX1" fmla="*/ 439420 w 512762"/>
                    <a:gd name="connsiteY1" fmla="*/ 564832 h 1423986"/>
                    <a:gd name="connsiteX2" fmla="*/ 0 w 512762"/>
                    <a:gd name="connsiteY2" fmla="*/ 0 h 1423986"/>
                    <a:gd name="connsiteX3" fmla="*/ 403998 w 512762"/>
                    <a:gd name="connsiteY3" fmla="*/ 1423986 h 1423986"/>
                    <a:gd name="connsiteX4" fmla="*/ 512762 w 512762"/>
                    <a:gd name="connsiteY4" fmla="*/ 1363027 h 1423986"/>
                    <a:gd name="connsiteX0" fmla="*/ 512762 w 512762"/>
                    <a:gd name="connsiteY0" fmla="*/ 1363027 h 1423986"/>
                    <a:gd name="connsiteX1" fmla="*/ 458470 w 512762"/>
                    <a:gd name="connsiteY1" fmla="*/ 541019 h 1423986"/>
                    <a:gd name="connsiteX2" fmla="*/ 0 w 512762"/>
                    <a:gd name="connsiteY2" fmla="*/ 0 h 1423986"/>
                    <a:gd name="connsiteX3" fmla="*/ 403998 w 512762"/>
                    <a:gd name="connsiteY3" fmla="*/ 1423986 h 1423986"/>
                    <a:gd name="connsiteX4" fmla="*/ 512762 w 512762"/>
                    <a:gd name="connsiteY4" fmla="*/ 1363027 h 1423986"/>
                    <a:gd name="connsiteX0" fmla="*/ 503237 w 503237"/>
                    <a:gd name="connsiteY0" fmla="*/ 1377314 h 1438273"/>
                    <a:gd name="connsiteX1" fmla="*/ 448945 w 503237"/>
                    <a:gd name="connsiteY1" fmla="*/ 555306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48945 w 503237"/>
                    <a:gd name="connsiteY1" fmla="*/ 555306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48945 w 503237"/>
                    <a:gd name="connsiteY1" fmla="*/ 555306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355859 w 503237"/>
                    <a:gd name="connsiteY1" fmla="*/ 196860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75809 w 503237"/>
                    <a:gd name="connsiteY1" fmla="*/ 279043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75809 w 503237"/>
                    <a:gd name="connsiteY1" fmla="*/ 279043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75809 w 503237"/>
                    <a:gd name="connsiteY1" fmla="*/ 279043 h 1438273"/>
                    <a:gd name="connsiteX2" fmla="*/ 0 w 503237"/>
                    <a:gd name="connsiteY2" fmla="*/ 0 h 1438273"/>
                    <a:gd name="connsiteX3" fmla="*/ 394473 w 503237"/>
                    <a:gd name="connsiteY3" fmla="*/ 1438273 h 1438273"/>
                    <a:gd name="connsiteX4" fmla="*/ 503237 w 503237"/>
                    <a:gd name="connsiteY4" fmla="*/ 1377314 h 1438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237" h="1438273">
                      <a:moveTo>
                        <a:pt x="503237" y="1377314"/>
                      </a:moveTo>
                      <a:lnTo>
                        <a:pt x="475809" y="279043"/>
                      </a:lnTo>
                      <a:cubicBezTo>
                        <a:pt x="105848" y="100305"/>
                        <a:pt x="149648" y="185102"/>
                        <a:pt x="0" y="0"/>
                      </a:cubicBezTo>
                      <a:cubicBezTo>
                        <a:pt x="110060" y="363537"/>
                        <a:pt x="262982" y="1079498"/>
                        <a:pt x="394473" y="1438273"/>
                      </a:cubicBezTo>
                      <a:lnTo>
                        <a:pt x="503237" y="1377314"/>
                      </a:lnTo>
                      <a:close/>
                    </a:path>
                  </a:pathLst>
                </a:custGeom>
                <a:solidFill>
                  <a:srgbClr val="BF1A1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Freeform: Shape 59">
                <a:extLst>
                  <a:ext uri="{FF2B5EF4-FFF2-40B4-BE49-F238E27FC236}">
                    <a16:creationId xmlns:a16="http://schemas.microsoft.com/office/drawing/2014/main" id="{84015403-F0EC-42E7-B02E-C27EBD6FDD23}"/>
                  </a:ext>
                </a:extLst>
              </p:cNvPr>
              <p:cNvSpPr/>
              <p:nvPr/>
            </p:nvSpPr>
            <p:spPr>
              <a:xfrm rot="20992527" flipH="1">
                <a:off x="5316217" y="2320788"/>
                <a:ext cx="1442187" cy="1305420"/>
              </a:xfrm>
              <a:custGeom>
                <a:avLst/>
                <a:gdLst>
                  <a:gd name="connsiteX0" fmla="*/ 2025650 w 2870200"/>
                  <a:gd name="connsiteY0" fmla="*/ 1441450 h 2908300"/>
                  <a:gd name="connsiteX1" fmla="*/ 2870200 w 2870200"/>
                  <a:gd name="connsiteY1" fmla="*/ 0 h 2908300"/>
                  <a:gd name="connsiteX2" fmla="*/ 615950 w 2870200"/>
                  <a:gd name="connsiteY2" fmla="*/ 1479550 h 2908300"/>
                  <a:gd name="connsiteX3" fmla="*/ 0 w 2870200"/>
                  <a:gd name="connsiteY3" fmla="*/ 2908300 h 2908300"/>
                  <a:gd name="connsiteX4" fmla="*/ 2025650 w 2870200"/>
                  <a:gd name="connsiteY4" fmla="*/ 1441450 h 2908300"/>
                  <a:gd name="connsiteX0" fmla="*/ 2025650 w 2870200"/>
                  <a:gd name="connsiteY0" fmla="*/ 1441450 h 2908300"/>
                  <a:gd name="connsiteX1" fmla="*/ 2870200 w 2870200"/>
                  <a:gd name="connsiteY1" fmla="*/ 0 h 2908300"/>
                  <a:gd name="connsiteX2" fmla="*/ 604044 w 2870200"/>
                  <a:gd name="connsiteY2" fmla="*/ 1455738 h 2908300"/>
                  <a:gd name="connsiteX3" fmla="*/ 0 w 2870200"/>
                  <a:gd name="connsiteY3" fmla="*/ 2908300 h 2908300"/>
                  <a:gd name="connsiteX4" fmla="*/ 2025650 w 2870200"/>
                  <a:gd name="connsiteY4" fmla="*/ 1441450 h 2908300"/>
                  <a:gd name="connsiteX0" fmla="*/ 2001837 w 2846387"/>
                  <a:gd name="connsiteY0" fmla="*/ 1441450 h 2891631"/>
                  <a:gd name="connsiteX1" fmla="*/ 2846387 w 2846387"/>
                  <a:gd name="connsiteY1" fmla="*/ 0 h 2891631"/>
                  <a:gd name="connsiteX2" fmla="*/ 580231 w 2846387"/>
                  <a:gd name="connsiteY2" fmla="*/ 1455738 h 2891631"/>
                  <a:gd name="connsiteX3" fmla="*/ 0 w 2846387"/>
                  <a:gd name="connsiteY3" fmla="*/ 2891631 h 2891631"/>
                  <a:gd name="connsiteX4" fmla="*/ 2001837 w 2846387"/>
                  <a:gd name="connsiteY4" fmla="*/ 1441450 h 2891631"/>
                  <a:gd name="connsiteX0" fmla="*/ 1982787 w 2827337"/>
                  <a:gd name="connsiteY0" fmla="*/ 1441450 h 2874962"/>
                  <a:gd name="connsiteX1" fmla="*/ 2827337 w 2827337"/>
                  <a:gd name="connsiteY1" fmla="*/ 0 h 2874962"/>
                  <a:gd name="connsiteX2" fmla="*/ 561181 w 2827337"/>
                  <a:gd name="connsiteY2" fmla="*/ 1455738 h 2874962"/>
                  <a:gd name="connsiteX3" fmla="*/ 0 w 2827337"/>
                  <a:gd name="connsiteY3" fmla="*/ 2874962 h 2874962"/>
                  <a:gd name="connsiteX4" fmla="*/ 1982787 w 2827337"/>
                  <a:gd name="connsiteY4" fmla="*/ 1441450 h 2874962"/>
                  <a:gd name="connsiteX0" fmla="*/ 2004219 w 2848769"/>
                  <a:gd name="connsiteY0" fmla="*/ 1441450 h 2867818"/>
                  <a:gd name="connsiteX1" fmla="*/ 2848769 w 2848769"/>
                  <a:gd name="connsiteY1" fmla="*/ 0 h 2867818"/>
                  <a:gd name="connsiteX2" fmla="*/ 582613 w 2848769"/>
                  <a:gd name="connsiteY2" fmla="*/ 1455738 h 2867818"/>
                  <a:gd name="connsiteX3" fmla="*/ 0 w 2848769"/>
                  <a:gd name="connsiteY3" fmla="*/ 2867818 h 2867818"/>
                  <a:gd name="connsiteX4" fmla="*/ 2004219 w 2848769"/>
                  <a:gd name="connsiteY4" fmla="*/ 1441450 h 2867818"/>
                  <a:gd name="connsiteX0" fmla="*/ 1992313 w 2836863"/>
                  <a:gd name="connsiteY0" fmla="*/ 1441450 h 2874962"/>
                  <a:gd name="connsiteX1" fmla="*/ 2836863 w 2836863"/>
                  <a:gd name="connsiteY1" fmla="*/ 0 h 2874962"/>
                  <a:gd name="connsiteX2" fmla="*/ 570707 w 2836863"/>
                  <a:gd name="connsiteY2" fmla="*/ 1455738 h 2874962"/>
                  <a:gd name="connsiteX3" fmla="*/ 0 w 2836863"/>
                  <a:gd name="connsiteY3" fmla="*/ 2874962 h 2874962"/>
                  <a:gd name="connsiteX4" fmla="*/ 1992313 w 2836863"/>
                  <a:gd name="connsiteY4" fmla="*/ 1441450 h 2874962"/>
                  <a:gd name="connsiteX0" fmla="*/ 2026306 w 2870856"/>
                  <a:gd name="connsiteY0" fmla="*/ 1441450 h 2874962"/>
                  <a:gd name="connsiteX1" fmla="*/ 2870856 w 2870856"/>
                  <a:gd name="connsiteY1" fmla="*/ 0 h 2874962"/>
                  <a:gd name="connsiteX2" fmla="*/ 0 w 2870856"/>
                  <a:gd name="connsiteY2" fmla="*/ 1336127 h 2874962"/>
                  <a:gd name="connsiteX3" fmla="*/ 33993 w 2870856"/>
                  <a:gd name="connsiteY3" fmla="*/ 2874962 h 2874962"/>
                  <a:gd name="connsiteX4" fmla="*/ 2026306 w 2870856"/>
                  <a:gd name="connsiteY4" fmla="*/ 1441450 h 2874962"/>
                  <a:gd name="connsiteX0" fmla="*/ 2059531 w 2904081"/>
                  <a:gd name="connsiteY0" fmla="*/ 1441450 h 2874962"/>
                  <a:gd name="connsiteX1" fmla="*/ 2904081 w 2904081"/>
                  <a:gd name="connsiteY1" fmla="*/ 0 h 2874962"/>
                  <a:gd name="connsiteX2" fmla="*/ 0 w 2904081"/>
                  <a:gd name="connsiteY2" fmla="*/ 1349417 h 2874962"/>
                  <a:gd name="connsiteX3" fmla="*/ 67218 w 2904081"/>
                  <a:gd name="connsiteY3" fmla="*/ 2874962 h 2874962"/>
                  <a:gd name="connsiteX4" fmla="*/ 2059531 w 2904081"/>
                  <a:gd name="connsiteY4" fmla="*/ 1441450 h 2874962"/>
                  <a:gd name="connsiteX0" fmla="*/ 2059531 w 2059531"/>
                  <a:gd name="connsiteY0" fmla="*/ 1461386 h 2894898"/>
                  <a:gd name="connsiteX1" fmla="*/ 2040225 w 2059531"/>
                  <a:gd name="connsiteY1" fmla="*/ 0 h 2894898"/>
                  <a:gd name="connsiteX2" fmla="*/ 0 w 2059531"/>
                  <a:gd name="connsiteY2" fmla="*/ 1369353 h 2894898"/>
                  <a:gd name="connsiteX3" fmla="*/ 67218 w 2059531"/>
                  <a:gd name="connsiteY3" fmla="*/ 2894898 h 2894898"/>
                  <a:gd name="connsiteX4" fmla="*/ 2059531 w 2059531"/>
                  <a:gd name="connsiteY4" fmla="*/ 1461386 h 2894898"/>
                  <a:gd name="connsiteX0" fmla="*/ 2172496 w 2172496"/>
                  <a:gd name="connsiteY0" fmla="*/ 1461386 h 2894898"/>
                  <a:gd name="connsiteX1" fmla="*/ 2153190 w 2172496"/>
                  <a:gd name="connsiteY1" fmla="*/ 0 h 2894898"/>
                  <a:gd name="connsiteX2" fmla="*/ 0 w 2172496"/>
                  <a:gd name="connsiteY2" fmla="*/ 890909 h 2894898"/>
                  <a:gd name="connsiteX3" fmla="*/ 180183 w 2172496"/>
                  <a:gd name="connsiteY3" fmla="*/ 2894898 h 2894898"/>
                  <a:gd name="connsiteX4" fmla="*/ 2172496 w 2172496"/>
                  <a:gd name="connsiteY4" fmla="*/ 1461386 h 2894898"/>
                  <a:gd name="connsiteX0" fmla="*/ 2172496 w 2172496"/>
                  <a:gd name="connsiteY0" fmla="*/ 1899959 h 3333471"/>
                  <a:gd name="connsiteX1" fmla="*/ 1947192 w 2172496"/>
                  <a:gd name="connsiteY1" fmla="*/ 0 h 3333471"/>
                  <a:gd name="connsiteX2" fmla="*/ 0 w 2172496"/>
                  <a:gd name="connsiteY2" fmla="*/ 1329482 h 3333471"/>
                  <a:gd name="connsiteX3" fmla="*/ 180183 w 2172496"/>
                  <a:gd name="connsiteY3" fmla="*/ 3333471 h 3333471"/>
                  <a:gd name="connsiteX4" fmla="*/ 2172496 w 2172496"/>
                  <a:gd name="connsiteY4" fmla="*/ 1899959 h 3333471"/>
                  <a:gd name="connsiteX0" fmla="*/ 2172496 w 2172496"/>
                  <a:gd name="connsiteY0" fmla="*/ 1880025 h 3313537"/>
                  <a:gd name="connsiteX1" fmla="*/ 1947192 w 2172496"/>
                  <a:gd name="connsiteY1" fmla="*/ 0 h 3313537"/>
                  <a:gd name="connsiteX2" fmla="*/ 0 w 2172496"/>
                  <a:gd name="connsiteY2" fmla="*/ 1309548 h 3313537"/>
                  <a:gd name="connsiteX3" fmla="*/ 180183 w 2172496"/>
                  <a:gd name="connsiteY3" fmla="*/ 3313537 h 3313537"/>
                  <a:gd name="connsiteX4" fmla="*/ 2172496 w 2172496"/>
                  <a:gd name="connsiteY4" fmla="*/ 1880025 h 3313537"/>
                  <a:gd name="connsiteX0" fmla="*/ 2358557 w 2358557"/>
                  <a:gd name="connsiteY0" fmla="*/ 1880025 h 3313537"/>
                  <a:gd name="connsiteX1" fmla="*/ 2133253 w 2358557"/>
                  <a:gd name="connsiteY1" fmla="*/ 0 h 3313537"/>
                  <a:gd name="connsiteX2" fmla="*/ 0 w 2358557"/>
                  <a:gd name="connsiteY2" fmla="*/ 1156713 h 3313537"/>
                  <a:gd name="connsiteX3" fmla="*/ 366244 w 2358557"/>
                  <a:gd name="connsiteY3" fmla="*/ 3313537 h 3313537"/>
                  <a:gd name="connsiteX4" fmla="*/ 2358557 w 2358557"/>
                  <a:gd name="connsiteY4" fmla="*/ 1880025 h 331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8557" h="3313537">
                    <a:moveTo>
                      <a:pt x="2358557" y="1880025"/>
                    </a:moveTo>
                    <a:lnTo>
                      <a:pt x="2133253" y="0"/>
                    </a:lnTo>
                    <a:lnTo>
                      <a:pt x="0" y="1156713"/>
                    </a:lnTo>
                    <a:lnTo>
                      <a:pt x="366244" y="3313537"/>
                    </a:lnTo>
                    <a:lnTo>
                      <a:pt x="2358557" y="1880025"/>
                    </a:lnTo>
                    <a:close/>
                  </a:path>
                </a:pathLst>
              </a:custGeom>
              <a:solidFill>
                <a:srgbClr val="D11F1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295F12C7-213B-448F-BB6E-0BFFB7E0737C}"/>
                  </a:ext>
                </a:extLst>
              </p:cNvPr>
              <p:cNvSpPr/>
              <p:nvPr/>
            </p:nvSpPr>
            <p:spPr>
              <a:xfrm rot="86405" flipH="1">
                <a:off x="6665821" y="2606951"/>
                <a:ext cx="76418" cy="877282"/>
              </a:xfrm>
              <a:custGeom>
                <a:avLst/>
                <a:gdLst>
                  <a:gd name="connsiteX0" fmla="*/ 0 w 579120"/>
                  <a:gd name="connsiteY0" fmla="*/ 2110740 h 2110740"/>
                  <a:gd name="connsiteX1" fmla="*/ 579120 w 579120"/>
                  <a:gd name="connsiteY1" fmla="*/ 731520 h 2110740"/>
                  <a:gd name="connsiteX2" fmla="*/ 266700 w 579120"/>
                  <a:gd name="connsiteY2" fmla="*/ 0 h 2110740"/>
                  <a:gd name="connsiteX3" fmla="*/ 0 w 579120"/>
                  <a:gd name="connsiteY3" fmla="*/ 2110740 h 2110740"/>
                  <a:gd name="connsiteX0" fmla="*/ 0 w 588645"/>
                  <a:gd name="connsiteY0" fmla="*/ 2110740 h 2110740"/>
                  <a:gd name="connsiteX1" fmla="*/ 588645 w 588645"/>
                  <a:gd name="connsiteY1" fmla="*/ 719614 h 2110740"/>
                  <a:gd name="connsiteX2" fmla="*/ 266700 w 588645"/>
                  <a:gd name="connsiteY2" fmla="*/ 0 h 2110740"/>
                  <a:gd name="connsiteX3" fmla="*/ 0 w 588645"/>
                  <a:gd name="connsiteY3" fmla="*/ 2110740 h 2110740"/>
                  <a:gd name="connsiteX0" fmla="*/ 0 w 588645"/>
                  <a:gd name="connsiteY0" fmla="*/ 2110740 h 2110740"/>
                  <a:gd name="connsiteX1" fmla="*/ 588645 w 588645"/>
                  <a:gd name="connsiteY1" fmla="*/ 719614 h 2110740"/>
                  <a:gd name="connsiteX2" fmla="*/ 266700 w 588645"/>
                  <a:gd name="connsiteY2" fmla="*/ 0 h 2110740"/>
                  <a:gd name="connsiteX3" fmla="*/ 0 w 588645"/>
                  <a:gd name="connsiteY3" fmla="*/ 2110740 h 2110740"/>
                  <a:gd name="connsiteX0" fmla="*/ 0 w 595789"/>
                  <a:gd name="connsiteY0" fmla="*/ 2110740 h 2110740"/>
                  <a:gd name="connsiteX1" fmla="*/ 595789 w 595789"/>
                  <a:gd name="connsiteY1" fmla="*/ 712470 h 2110740"/>
                  <a:gd name="connsiteX2" fmla="*/ 266700 w 595789"/>
                  <a:gd name="connsiteY2" fmla="*/ 0 h 2110740"/>
                  <a:gd name="connsiteX3" fmla="*/ 0 w 595789"/>
                  <a:gd name="connsiteY3" fmla="*/ 2110740 h 2110740"/>
                  <a:gd name="connsiteX0" fmla="*/ 0 w 595789"/>
                  <a:gd name="connsiteY0" fmla="*/ 2117884 h 2117884"/>
                  <a:gd name="connsiteX1" fmla="*/ 595789 w 595789"/>
                  <a:gd name="connsiteY1" fmla="*/ 719614 h 2117884"/>
                  <a:gd name="connsiteX2" fmla="*/ 273844 w 595789"/>
                  <a:gd name="connsiteY2" fmla="*/ 0 h 2117884"/>
                  <a:gd name="connsiteX3" fmla="*/ 0 w 595789"/>
                  <a:gd name="connsiteY3" fmla="*/ 2117884 h 2117884"/>
                  <a:gd name="connsiteX0" fmla="*/ 0 w 576739"/>
                  <a:gd name="connsiteY0" fmla="*/ 2129790 h 2129790"/>
                  <a:gd name="connsiteX1" fmla="*/ 576739 w 576739"/>
                  <a:gd name="connsiteY1" fmla="*/ 719614 h 2129790"/>
                  <a:gd name="connsiteX2" fmla="*/ 254794 w 576739"/>
                  <a:gd name="connsiteY2" fmla="*/ 0 h 2129790"/>
                  <a:gd name="connsiteX3" fmla="*/ 0 w 576739"/>
                  <a:gd name="connsiteY3" fmla="*/ 2129790 h 2129790"/>
                  <a:gd name="connsiteX0" fmla="*/ 0 w 571977"/>
                  <a:gd name="connsiteY0" fmla="*/ 2117884 h 2117884"/>
                  <a:gd name="connsiteX1" fmla="*/ 571977 w 571977"/>
                  <a:gd name="connsiteY1" fmla="*/ 719614 h 2117884"/>
                  <a:gd name="connsiteX2" fmla="*/ 250032 w 571977"/>
                  <a:gd name="connsiteY2" fmla="*/ 0 h 2117884"/>
                  <a:gd name="connsiteX3" fmla="*/ 0 w 571977"/>
                  <a:gd name="connsiteY3" fmla="*/ 2117884 h 2117884"/>
                  <a:gd name="connsiteX0" fmla="*/ 0 w 531670"/>
                  <a:gd name="connsiteY0" fmla="*/ 2117884 h 2117884"/>
                  <a:gd name="connsiteX1" fmla="*/ 531670 w 531670"/>
                  <a:gd name="connsiteY1" fmla="*/ 207373 h 2117884"/>
                  <a:gd name="connsiteX2" fmla="*/ 250032 w 531670"/>
                  <a:gd name="connsiteY2" fmla="*/ 0 h 2117884"/>
                  <a:gd name="connsiteX3" fmla="*/ 0 w 531670"/>
                  <a:gd name="connsiteY3" fmla="*/ 2117884 h 2117884"/>
                  <a:gd name="connsiteX0" fmla="*/ 141189 w 672859"/>
                  <a:gd name="connsiteY0" fmla="*/ 2226797 h 2226797"/>
                  <a:gd name="connsiteX1" fmla="*/ 672859 w 672859"/>
                  <a:gd name="connsiteY1" fmla="*/ 316286 h 2226797"/>
                  <a:gd name="connsiteX2" fmla="*/ -1 w 672859"/>
                  <a:gd name="connsiteY2" fmla="*/ 0 h 2226797"/>
                  <a:gd name="connsiteX3" fmla="*/ 141189 w 672859"/>
                  <a:gd name="connsiteY3" fmla="*/ 2226797 h 2226797"/>
                  <a:gd name="connsiteX0" fmla="*/ 141189 w 287856"/>
                  <a:gd name="connsiteY0" fmla="*/ 2226797 h 2226797"/>
                  <a:gd name="connsiteX1" fmla="*/ 287855 w 287856"/>
                  <a:gd name="connsiteY1" fmla="*/ 194353 h 2226797"/>
                  <a:gd name="connsiteX2" fmla="*/ -1 w 287856"/>
                  <a:gd name="connsiteY2" fmla="*/ 0 h 2226797"/>
                  <a:gd name="connsiteX3" fmla="*/ 141189 w 287856"/>
                  <a:gd name="connsiteY3" fmla="*/ 2226797 h 2226797"/>
                  <a:gd name="connsiteX0" fmla="*/ 141189 w 260929"/>
                  <a:gd name="connsiteY0" fmla="*/ 2226797 h 2226797"/>
                  <a:gd name="connsiteX1" fmla="*/ 260930 w 260929"/>
                  <a:gd name="connsiteY1" fmla="*/ 151296 h 2226797"/>
                  <a:gd name="connsiteX2" fmla="*/ -1 w 260929"/>
                  <a:gd name="connsiteY2" fmla="*/ 0 h 2226797"/>
                  <a:gd name="connsiteX3" fmla="*/ 141189 w 260929"/>
                  <a:gd name="connsiteY3" fmla="*/ 2226797 h 2226797"/>
                  <a:gd name="connsiteX0" fmla="*/ 141189 w 291669"/>
                  <a:gd name="connsiteY0" fmla="*/ 2226797 h 2226797"/>
                  <a:gd name="connsiteX1" fmla="*/ 291669 w 291669"/>
                  <a:gd name="connsiteY1" fmla="*/ 120080 h 2226797"/>
                  <a:gd name="connsiteX2" fmla="*/ -1 w 291669"/>
                  <a:gd name="connsiteY2" fmla="*/ 0 h 2226797"/>
                  <a:gd name="connsiteX3" fmla="*/ 141189 w 291669"/>
                  <a:gd name="connsiteY3" fmla="*/ 2226797 h 2226797"/>
                </a:gdLst>
                <a:ahLst/>
                <a:cxnLst>
                  <a:cxn ang="0">
                    <a:pos x="connsiteX0" y="connsiteY0"/>
                  </a:cxn>
                  <a:cxn ang="0">
                    <a:pos x="connsiteX1" y="connsiteY1"/>
                  </a:cxn>
                  <a:cxn ang="0">
                    <a:pos x="connsiteX2" y="connsiteY2"/>
                  </a:cxn>
                  <a:cxn ang="0">
                    <a:pos x="connsiteX3" y="connsiteY3"/>
                  </a:cxn>
                </a:cxnLst>
                <a:rect l="l" t="t" r="r" b="b"/>
                <a:pathLst>
                  <a:path w="291669" h="2226797">
                    <a:moveTo>
                      <a:pt x="141189" y="2226797"/>
                    </a:moveTo>
                    <a:lnTo>
                      <a:pt x="291669" y="120080"/>
                    </a:lnTo>
                    <a:lnTo>
                      <a:pt x="-1" y="0"/>
                    </a:lnTo>
                    <a:lnTo>
                      <a:pt x="141189" y="2226797"/>
                    </a:lnTo>
                    <a:close/>
                  </a:path>
                </a:pathLst>
              </a:custGeom>
              <a:solidFill>
                <a:srgbClr val="9E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B9BD18D9-3AC6-4BAD-9971-5CF99138C7CD}"/>
                  </a:ext>
                </a:extLst>
              </p:cNvPr>
              <p:cNvSpPr/>
              <p:nvPr/>
            </p:nvSpPr>
            <p:spPr>
              <a:xfrm rot="86405" flipH="1">
                <a:off x="6712060" y="2528962"/>
                <a:ext cx="219819" cy="954142"/>
              </a:xfrm>
              <a:custGeom>
                <a:avLst/>
                <a:gdLst>
                  <a:gd name="connsiteX0" fmla="*/ 0 w 579120"/>
                  <a:gd name="connsiteY0" fmla="*/ 2110740 h 2110740"/>
                  <a:gd name="connsiteX1" fmla="*/ 579120 w 579120"/>
                  <a:gd name="connsiteY1" fmla="*/ 731520 h 2110740"/>
                  <a:gd name="connsiteX2" fmla="*/ 266700 w 579120"/>
                  <a:gd name="connsiteY2" fmla="*/ 0 h 2110740"/>
                  <a:gd name="connsiteX3" fmla="*/ 0 w 579120"/>
                  <a:gd name="connsiteY3" fmla="*/ 2110740 h 2110740"/>
                  <a:gd name="connsiteX0" fmla="*/ 488950 w 1068070"/>
                  <a:gd name="connsiteY0" fmla="*/ 1685290 h 1685290"/>
                  <a:gd name="connsiteX1" fmla="*/ 1068070 w 1068070"/>
                  <a:gd name="connsiteY1" fmla="*/ 306070 h 1685290"/>
                  <a:gd name="connsiteX2" fmla="*/ 0 w 1068070"/>
                  <a:gd name="connsiteY2" fmla="*/ 0 h 1685290"/>
                  <a:gd name="connsiteX3" fmla="*/ 488950 w 1068070"/>
                  <a:gd name="connsiteY3" fmla="*/ 1685290 h 1685290"/>
                  <a:gd name="connsiteX0" fmla="*/ 812800 w 1068070"/>
                  <a:gd name="connsiteY0" fmla="*/ 2383790 h 2383790"/>
                  <a:gd name="connsiteX1" fmla="*/ 1068070 w 1068070"/>
                  <a:gd name="connsiteY1" fmla="*/ 306070 h 2383790"/>
                  <a:gd name="connsiteX2" fmla="*/ 0 w 1068070"/>
                  <a:gd name="connsiteY2" fmla="*/ 0 h 2383790"/>
                  <a:gd name="connsiteX3" fmla="*/ 812800 w 1068070"/>
                  <a:gd name="connsiteY3" fmla="*/ 2383790 h 2383790"/>
                  <a:gd name="connsiteX0" fmla="*/ 827087 w 1082357"/>
                  <a:gd name="connsiteY0" fmla="*/ 2388553 h 2388553"/>
                  <a:gd name="connsiteX1" fmla="*/ 1082357 w 1082357"/>
                  <a:gd name="connsiteY1" fmla="*/ 310833 h 2388553"/>
                  <a:gd name="connsiteX2" fmla="*/ 0 w 1082357"/>
                  <a:gd name="connsiteY2" fmla="*/ 0 h 2388553"/>
                  <a:gd name="connsiteX3" fmla="*/ 827087 w 1082357"/>
                  <a:gd name="connsiteY3" fmla="*/ 2388553 h 2388553"/>
                  <a:gd name="connsiteX0" fmla="*/ 822325 w 1077595"/>
                  <a:gd name="connsiteY0" fmla="*/ 2383790 h 2383790"/>
                  <a:gd name="connsiteX1" fmla="*/ 1077595 w 1077595"/>
                  <a:gd name="connsiteY1" fmla="*/ 306070 h 2383790"/>
                  <a:gd name="connsiteX2" fmla="*/ 0 w 1077595"/>
                  <a:gd name="connsiteY2" fmla="*/ 0 h 2383790"/>
                  <a:gd name="connsiteX3" fmla="*/ 822325 w 1077595"/>
                  <a:gd name="connsiteY3" fmla="*/ 2383790 h 2383790"/>
                  <a:gd name="connsiteX0" fmla="*/ 831850 w 1087120"/>
                  <a:gd name="connsiteY0" fmla="*/ 2386172 h 2386172"/>
                  <a:gd name="connsiteX1" fmla="*/ 1087120 w 1087120"/>
                  <a:gd name="connsiteY1" fmla="*/ 308452 h 2386172"/>
                  <a:gd name="connsiteX2" fmla="*/ 0 w 1087120"/>
                  <a:gd name="connsiteY2" fmla="*/ 0 h 2386172"/>
                  <a:gd name="connsiteX3" fmla="*/ 831850 w 1087120"/>
                  <a:gd name="connsiteY3" fmla="*/ 2386172 h 2386172"/>
                  <a:gd name="connsiteX0" fmla="*/ 831850 w 1099027"/>
                  <a:gd name="connsiteY0" fmla="*/ 2386172 h 2386172"/>
                  <a:gd name="connsiteX1" fmla="*/ 1099027 w 1099027"/>
                  <a:gd name="connsiteY1" fmla="*/ 287021 h 2386172"/>
                  <a:gd name="connsiteX2" fmla="*/ 0 w 1099027"/>
                  <a:gd name="connsiteY2" fmla="*/ 0 h 2386172"/>
                  <a:gd name="connsiteX3" fmla="*/ 831850 w 1099027"/>
                  <a:gd name="connsiteY3" fmla="*/ 2386172 h 2386172"/>
                  <a:gd name="connsiteX0" fmla="*/ 838993 w 1099027"/>
                  <a:gd name="connsiteY0" fmla="*/ 2421890 h 2421890"/>
                  <a:gd name="connsiteX1" fmla="*/ 1099027 w 1099027"/>
                  <a:gd name="connsiteY1" fmla="*/ 287021 h 2421890"/>
                  <a:gd name="connsiteX2" fmla="*/ 0 w 1099027"/>
                  <a:gd name="connsiteY2" fmla="*/ 0 h 2421890"/>
                  <a:gd name="connsiteX3" fmla="*/ 838993 w 1099027"/>
                  <a:gd name="connsiteY3" fmla="*/ 2421890 h 2421890"/>
                  <a:gd name="connsiteX0" fmla="*/ 838993 w 838994"/>
                  <a:gd name="connsiteY0" fmla="*/ 2421890 h 2421890"/>
                  <a:gd name="connsiteX1" fmla="*/ 682932 w 838994"/>
                  <a:gd name="connsiteY1" fmla="*/ 230190 h 2421890"/>
                  <a:gd name="connsiteX2" fmla="*/ 0 w 838994"/>
                  <a:gd name="connsiteY2" fmla="*/ 0 h 2421890"/>
                  <a:gd name="connsiteX3" fmla="*/ 838993 w 838994"/>
                  <a:gd name="connsiteY3" fmla="*/ 2421890 h 2421890"/>
                  <a:gd name="connsiteX0" fmla="*/ 838993 w 838994"/>
                  <a:gd name="connsiteY0" fmla="*/ 2421890 h 2421890"/>
                  <a:gd name="connsiteX1" fmla="*/ 698479 w 838994"/>
                  <a:gd name="connsiteY1" fmla="*/ 197639 h 2421890"/>
                  <a:gd name="connsiteX2" fmla="*/ 0 w 838994"/>
                  <a:gd name="connsiteY2" fmla="*/ 0 h 2421890"/>
                  <a:gd name="connsiteX3" fmla="*/ 838993 w 838994"/>
                  <a:gd name="connsiteY3" fmla="*/ 2421890 h 2421890"/>
                </a:gdLst>
                <a:ahLst/>
                <a:cxnLst>
                  <a:cxn ang="0">
                    <a:pos x="connsiteX0" y="connsiteY0"/>
                  </a:cxn>
                  <a:cxn ang="0">
                    <a:pos x="connsiteX1" y="connsiteY1"/>
                  </a:cxn>
                  <a:cxn ang="0">
                    <a:pos x="connsiteX2" y="connsiteY2"/>
                  </a:cxn>
                  <a:cxn ang="0">
                    <a:pos x="connsiteX3" y="connsiteY3"/>
                  </a:cxn>
                </a:cxnLst>
                <a:rect l="l" t="t" r="r" b="b"/>
                <a:pathLst>
                  <a:path w="838994" h="2421890">
                    <a:moveTo>
                      <a:pt x="838993" y="2421890"/>
                    </a:moveTo>
                    <a:lnTo>
                      <a:pt x="698479" y="197639"/>
                    </a:lnTo>
                    <a:lnTo>
                      <a:pt x="0" y="0"/>
                    </a:lnTo>
                    <a:lnTo>
                      <a:pt x="838993" y="2421890"/>
                    </a:lnTo>
                    <a:close/>
                  </a:path>
                </a:pathLst>
              </a:custGeom>
              <a:solidFill>
                <a:srgbClr val="BF1A1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5FD5A079-3F7B-4539-9E42-CE7BC6945A5C}"/>
                  </a:ext>
                </a:extLst>
              </p:cNvPr>
              <p:cNvCxnSpPr/>
              <p:nvPr/>
            </p:nvCxnSpPr>
            <p:spPr>
              <a:xfrm rot="20992527" flipH="1" flipV="1">
                <a:off x="5554022" y="2654607"/>
                <a:ext cx="715024" cy="2815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63B54A6F-5091-4B14-9E27-4D1F90A41711}"/>
                </a:ext>
              </a:extLst>
            </p:cNvPr>
            <p:cNvGrpSpPr/>
            <p:nvPr/>
          </p:nvGrpSpPr>
          <p:grpSpPr>
            <a:xfrm>
              <a:off x="4697229" y="2441869"/>
              <a:ext cx="1096004" cy="1114325"/>
              <a:chOff x="5316217" y="1938248"/>
              <a:chExt cx="1660209" cy="1687960"/>
            </a:xfrm>
          </p:grpSpPr>
          <p:sp>
            <p:nvSpPr>
              <p:cNvPr id="40" name="Freeform: Shape 39">
                <a:extLst>
                  <a:ext uri="{FF2B5EF4-FFF2-40B4-BE49-F238E27FC236}">
                    <a16:creationId xmlns:a16="http://schemas.microsoft.com/office/drawing/2014/main" id="{E95AC5D6-AAAB-4802-8861-C6E20A33DF67}"/>
                  </a:ext>
                </a:extLst>
              </p:cNvPr>
              <p:cNvSpPr/>
              <p:nvPr/>
            </p:nvSpPr>
            <p:spPr>
              <a:xfrm rot="20992527" flipH="1">
                <a:off x="5563126" y="1938248"/>
                <a:ext cx="1409730" cy="694772"/>
              </a:xfrm>
              <a:custGeom>
                <a:avLst/>
                <a:gdLst>
                  <a:gd name="connsiteX0" fmla="*/ 31750 w 2286000"/>
                  <a:gd name="connsiteY0" fmla="*/ 1752600 h 1752600"/>
                  <a:gd name="connsiteX1" fmla="*/ 0 w 2286000"/>
                  <a:gd name="connsiteY1" fmla="*/ 1263650 h 1752600"/>
                  <a:gd name="connsiteX2" fmla="*/ 215900 w 2286000"/>
                  <a:gd name="connsiteY2" fmla="*/ 908050 h 1752600"/>
                  <a:gd name="connsiteX3" fmla="*/ 2089150 w 2286000"/>
                  <a:gd name="connsiteY3" fmla="*/ 0 h 1752600"/>
                  <a:gd name="connsiteX4" fmla="*/ 2286000 w 2286000"/>
                  <a:gd name="connsiteY4" fmla="*/ 82550 h 1752600"/>
                  <a:gd name="connsiteX5" fmla="*/ 2286000 w 2286000"/>
                  <a:gd name="connsiteY5" fmla="*/ 533400 h 1752600"/>
                  <a:gd name="connsiteX6" fmla="*/ 31750 w 2286000"/>
                  <a:gd name="connsiteY6" fmla="*/ 1752600 h 1752600"/>
                  <a:gd name="connsiteX0" fmla="*/ 31750 w 2286000"/>
                  <a:gd name="connsiteY0" fmla="*/ 1752600 h 1752600"/>
                  <a:gd name="connsiteX1" fmla="*/ 0 w 2286000"/>
                  <a:gd name="connsiteY1" fmla="*/ 1263650 h 1752600"/>
                  <a:gd name="connsiteX2" fmla="*/ 184944 w 2286000"/>
                  <a:gd name="connsiteY2" fmla="*/ 948531 h 1752600"/>
                  <a:gd name="connsiteX3" fmla="*/ 2089150 w 2286000"/>
                  <a:gd name="connsiteY3" fmla="*/ 0 h 1752600"/>
                  <a:gd name="connsiteX4" fmla="*/ 2286000 w 2286000"/>
                  <a:gd name="connsiteY4" fmla="*/ 82550 h 1752600"/>
                  <a:gd name="connsiteX5" fmla="*/ 2286000 w 2286000"/>
                  <a:gd name="connsiteY5" fmla="*/ 533400 h 1752600"/>
                  <a:gd name="connsiteX6" fmla="*/ 31750 w 2286000"/>
                  <a:gd name="connsiteY6" fmla="*/ 1752600 h 1752600"/>
                  <a:gd name="connsiteX0" fmla="*/ 31750 w 2286000"/>
                  <a:gd name="connsiteY0" fmla="*/ 1752600 h 1752600"/>
                  <a:gd name="connsiteX1" fmla="*/ 0 w 2286000"/>
                  <a:gd name="connsiteY1" fmla="*/ 1263650 h 1752600"/>
                  <a:gd name="connsiteX2" fmla="*/ 184944 w 2286000"/>
                  <a:gd name="connsiteY2" fmla="*/ 948531 h 1752600"/>
                  <a:gd name="connsiteX3" fmla="*/ 2089150 w 2286000"/>
                  <a:gd name="connsiteY3" fmla="*/ 0 h 1752600"/>
                  <a:gd name="connsiteX4" fmla="*/ 2286000 w 2286000"/>
                  <a:gd name="connsiteY4" fmla="*/ 82550 h 1752600"/>
                  <a:gd name="connsiteX5" fmla="*/ 2286000 w 2286000"/>
                  <a:gd name="connsiteY5" fmla="*/ 533400 h 1752600"/>
                  <a:gd name="connsiteX6" fmla="*/ 31750 w 2286000"/>
                  <a:gd name="connsiteY6" fmla="*/ 1752600 h 1752600"/>
                  <a:gd name="connsiteX0" fmla="*/ 31750 w 2286000"/>
                  <a:gd name="connsiteY0" fmla="*/ 1752600 h 1752600"/>
                  <a:gd name="connsiteX1" fmla="*/ 0 w 2286000"/>
                  <a:gd name="connsiteY1" fmla="*/ 1263650 h 1752600"/>
                  <a:gd name="connsiteX2" fmla="*/ 184944 w 2286000"/>
                  <a:gd name="connsiteY2" fmla="*/ 948531 h 1752600"/>
                  <a:gd name="connsiteX3" fmla="*/ 2089150 w 2286000"/>
                  <a:gd name="connsiteY3" fmla="*/ 0 h 1752600"/>
                  <a:gd name="connsiteX4" fmla="*/ 2286000 w 2286000"/>
                  <a:gd name="connsiteY4" fmla="*/ 82550 h 1752600"/>
                  <a:gd name="connsiteX5" fmla="*/ 2286000 w 2286000"/>
                  <a:gd name="connsiteY5" fmla="*/ 533400 h 1752600"/>
                  <a:gd name="connsiteX6" fmla="*/ 31750 w 2286000"/>
                  <a:gd name="connsiteY6" fmla="*/ 1752600 h 1752600"/>
                  <a:gd name="connsiteX0" fmla="*/ 36411 w 2290661"/>
                  <a:gd name="connsiteY0" fmla="*/ 1752600 h 1752600"/>
                  <a:gd name="connsiteX1" fmla="*/ 4661 w 2290661"/>
                  <a:gd name="connsiteY1" fmla="*/ 1263650 h 1752600"/>
                  <a:gd name="connsiteX2" fmla="*/ 189605 w 2290661"/>
                  <a:gd name="connsiteY2" fmla="*/ 948531 h 1752600"/>
                  <a:gd name="connsiteX3" fmla="*/ 2093811 w 2290661"/>
                  <a:gd name="connsiteY3" fmla="*/ 0 h 1752600"/>
                  <a:gd name="connsiteX4" fmla="*/ 2290661 w 2290661"/>
                  <a:gd name="connsiteY4" fmla="*/ 82550 h 1752600"/>
                  <a:gd name="connsiteX5" fmla="*/ 2290661 w 2290661"/>
                  <a:gd name="connsiteY5" fmla="*/ 533400 h 1752600"/>
                  <a:gd name="connsiteX6" fmla="*/ 36411 w 2290661"/>
                  <a:gd name="connsiteY6" fmla="*/ 1752600 h 1752600"/>
                  <a:gd name="connsiteX0" fmla="*/ 36411 w 2290661"/>
                  <a:gd name="connsiteY0" fmla="*/ 1752600 h 1752600"/>
                  <a:gd name="connsiteX1" fmla="*/ 4661 w 2290661"/>
                  <a:gd name="connsiteY1" fmla="*/ 1263650 h 1752600"/>
                  <a:gd name="connsiteX2" fmla="*/ 189605 w 2290661"/>
                  <a:gd name="connsiteY2" fmla="*/ 948531 h 1752600"/>
                  <a:gd name="connsiteX3" fmla="*/ 2093811 w 2290661"/>
                  <a:gd name="connsiteY3" fmla="*/ 0 h 1752600"/>
                  <a:gd name="connsiteX4" fmla="*/ 2290661 w 2290661"/>
                  <a:gd name="connsiteY4" fmla="*/ 82550 h 1752600"/>
                  <a:gd name="connsiteX5" fmla="*/ 2290661 w 2290661"/>
                  <a:gd name="connsiteY5" fmla="*/ 533400 h 1752600"/>
                  <a:gd name="connsiteX6" fmla="*/ 36411 w 2290661"/>
                  <a:gd name="connsiteY6" fmla="*/ 1752600 h 1752600"/>
                  <a:gd name="connsiteX0" fmla="*/ 36411 w 2290661"/>
                  <a:gd name="connsiteY0" fmla="*/ 1755975 h 1755975"/>
                  <a:gd name="connsiteX1" fmla="*/ 4661 w 2290661"/>
                  <a:gd name="connsiteY1" fmla="*/ 1267025 h 1755975"/>
                  <a:gd name="connsiteX2" fmla="*/ 189605 w 2290661"/>
                  <a:gd name="connsiteY2" fmla="*/ 951906 h 1755975"/>
                  <a:gd name="connsiteX3" fmla="*/ 2093811 w 2290661"/>
                  <a:gd name="connsiteY3" fmla="*/ 3375 h 1755975"/>
                  <a:gd name="connsiteX4" fmla="*/ 2290661 w 2290661"/>
                  <a:gd name="connsiteY4" fmla="*/ 85925 h 1755975"/>
                  <a:gd name="connsiteX5" fmla="*/ 2290661 w 2290661"/>
                  <a:gd name="connsiteY5" fmla="*/ 536775 h 1755975"/>
                  <a:gd name="connsiteX6" fmla="*/ 36411 w 2290661"/>
                  <a:gd name="connsiteY6" fmla="*/ 1755975 h 1755975"/>
                  <a:gd name="connsiteX0" fmla="*/ 36411 w 2290661"/>
                  <a:gd name="connsiteY0" fmla="*/ 1757366 h 1757366"/>
                  <a:gd name="connsiteX1" fmla="*/ 4661 w 2290661"/>
                  <a:gd name="connsiteY1" fmla="*/ 1268416 h 1757366"/>
                  <a:gd name="connsiteX2" fmla="*/ 189605 w 2290661"/>
                  <a:gd name="connsiteY2" fmla="*/ 953297 h 1757366"/>
                  <a:gd name="connsiteX3" fmla="*/ 2093811 w 2290661"/>
                  <a:gd name="connsiteY3" fmla="*/ 4766 h 1757366"/>
                  <a:gd name="connsiteX4" fmla="*/ 2290661 w 2290661"/>
                  <a:gd name="connsiteY4" fmla="*/ 87316 h 1757366"/>
                  <a:gd name="connsiteX5" fmla="*/ 2290661 w 2290661"/>
                  <a:gd name="connsiteY5" fmla="*/ 538166 h 1757366"/>
                  <a:gd name="connsiteX6" fmla="*/ 36411 w 2290661"/>
                  <a:gd name="connsiteY6" fmla="*/ 1757366 h 1757366"/>
                  <a:gd name="connsiteX0" fmla="*/ 36411 w 2290661"/>
                  <a:gd name="connsiteY0" fmla="*/ 1763532 h 1763532"/>
                  <a:gd name="connsiteX1" fmla="*/ 4661 w 2290661"/>
                  <a:gd name="connsiteY1" fmla="*/ 1274582 h 1763532"/>
                  <a:gd name="connsiteX2" fmla="*/ 189605 w 2290661"/>
                  <a:gd name="connsiteY2" fmla="*/ 959463 h 1763532"/>
                  <a:gd name="connsiteX3" fmla="*/ 2093811 w 2290661"/>
                  <a:gd name="connsiteY3" fmla="*/ 10932 h 1763532"/>
                  <a:gd name="connsiteX4" fmla="*/ 2290661 w 2290661"/>
                  <a:gd name="connsiteY4" fmla="*/ 93482 h 1763532"/>
                  <a:gd name="connsiteX5" fmla="*/ 2290661 w 2290661"/>
                  <a:gd name="connsiteY5" fmla="*/ 544332 h 1763532"/>
                  <a:gd name="connsiteX6" fmla="*/ 36411 w 2290661"/>
                  <a:gd name="connsiteY6" fmla="*/ 1763532 h 1763532"/>
                  <a:gd name="connsiteX0" fmla="*/ 36411 w 2305477"/>
                  <a:gd name="connsiteY0" fmla="*/ 1763532 h 1763532"/>
                  <a:gd name="connsiteX1" fmla="*/ 4661 w 2305477"/>
                  <a:gd name="connsiteY1" fmla="*/ 1274582 h 1763532"/>
                  <a:gd name="connsiteX2" fmla="*/ 189605 w 2305477"/>
                  <a:gd name="connsiteY2" fmla="*/ 959463 h 1763532"/>
                  <a:gd name="connsiteX3" fmla="*/ 2093811 w 2305477"/>
                  <a:gd name="connsiteY3" fmla="*/ 10932 h 1763532"/>
                  <a:gd name="connsiteX4" fmla="*/ 2290661 w 2305477"/>
                  <a:gd name="connsiteY4" fmla="*/ 93482 h 1763532"/>
                  <a:gd name="connsiteX5" fmla="*/ 2290661 w 2305477"/>
                  <a:gd name="connsiteY5" fmla="*/ 544332 h 1763532"/>
                  <a:gd name="connsiteX6" fmla="*/ 36411 w 2305477"/>
                  <a:gd name="connsiteY6" fmla="*/ 1763532 h 176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477" h="1763532">
                    <a:moveTo>
                      <a:pt x="36411" y="1763532"/>
                    </a:moveTo>
                    <a:cubicBezTo>
                      <a:pt x="25828" y="1600549"/>
                      <a:pt x="-13331" y="1437565"/>
                      <a:pt x="4661" y="1274582"/>
                    </a:cubicBezTo>
                    <a:cubicBezTo>
                      <a:pt x="35353" y="1148111"/>
                      <a:pt x="82713" y="1054978"/>
                      <a:pt x="189605" y="959463"/>
                    </a:cubicBezTo>
                    <a:cubicBezTo>
                      <a:pt x="288559" y="857599"/>
                      <a:pt x="1459076" y="327109"/>
                      <a:pt x="2093811" y="10932"/>
                    </a:cubicBezTo>
                    <a:cubicBezTo>
                      <a:pt x="2188002" y="-25845"/>
                      <a:pt x="2246475" y="37390"/>
                      <a:pt x="2290661" y="93482"/>
                    </a:cubicBezTo>
                    <a:cubicBezTo>
                      <a:pt x="2323999" y="265196"/>
                      <a:pt x="2290661" y="394049"/>
                      <a:pt x="2290661" y="544332"/>
                    </a:cubicBezTo>
                    <a:lnTo>
                      <a:pt x="36411" y="1763532"/>
                    </a:lnTo>
                    <a:close/>
                  </a:path>
                </a:pathLst>
              </a:custGeom>
              <a:solidFill>
                <a:srgbClr val="D11F1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FC8429B5-F82D-4A0A-AAF3-DF5516256644}"/>
                  </a:ext>
                </a:extLst>
              </p:cNvPr>
              <p:cNvSpPr/>
              <p:nvPr/>
            </p:nvSpPr>
            <p:spPr>
              <a:xfrm rot="20992527" flipH="1">
                <a:off x="5363399" y="2174612"/>
                <a:ext cx="1613027" cy="621705"/>
              </a:xfrm>
              <a:custGeom>
                <a:avLst/>
                <a:gdLst>
                  <a:gd name="connsiteX0" fmla="*/ 2217420 w 2621280"/>
                  <a:gd name="connsiteY0" fmla="*/ 0 h 2194560"/>
                  <a:gd name="connsiteX1" fmla="*/ 2621280 w 2621280"/>
                  <a:gd name="connsiteY1" fmla="*/ 1432560 h 2194560"/>
                  <a:gd name="connsiteX2" fmla="*/ 1386840 w 2621280"/>
                  <a:gd name="connsiteY2" fmla="*/ 2194560 h 2194560"/>
                  <a:gd name="connsiteX3" fmla="*/ 1089660 w 2621280"/>
                  <a:gd name="connsiteY3" fmla="*/ 1493520 h 2194560"/>
                  <a:gd name="connsiteX4" fmla="*/ 0 w 2621280"/>
                  <a:gd name="connsiteY4" fmla="*/ 1219200 h 2194560"/>
                  <a:gd name="connsiteX5" fmla="*/ 2217420 w 2621280"/>
                  <a:gd name="connsiteY5" fmla="*/ 0 h 2194560"/>
                  <a:gd name="connsiteX0" fmla="*/ 2217420 w 2621280"/>
                  <a:gd name="connsiteY0" fmla="*/ 0 h 2194560"/>
                  <a:gd name="connsiteX1" fmla="*/ 2621280 w 2621280"/>
                  <a:gd name="connsiteY1" fmla="*/ 1432560 h 2194560"/>
                  <a:gd name="connsiteX2" fmla="*/ 1386840 w 2621280"/>
                  <a:gd name="connsiteY2" fmla="*/ 2194560 h 2194560"/>
                  <a:gd name="connsiteX3" fmla="*/ 1089660 w 2621280"/>
                  <a:gd name="connsiteY3" fmla="*/ 1493520 h 2194560"/>
                  <a:gd name="connsiteX4" fmla="*/ 0 w 2621280"/>
                  <a:gd name="connsiteY4" fmla="*/ 1214437 h 2194560"/>
                  <a:gd name="connsiteX5" fmla="*/ 2217420 w 2621280"/>
                  <a:gd name="connsiteY5" fmla="*/ 0 h 2194560"/>
                  <a:gd name="connsiteX0" fmla="*/ 2217420 w 2621280"/>
                  <a:gd name="connsiteY0" fmla="*/ 0 h 2213610"/>
                  <a:gd name="connsiteX1" fmla="*/ 2621280 w 2621280"/>
                  <a:gd name="connsiteY1" fmla="*/ 1432560 h 2213610"/>
                  <a:gd name="connsiteX2" fmla="*/ 1408271 w 2621280"/>
                  <a:gd name="connsiteY2" fmla="*/ 2213610 h 2213610"/>
                  <a:gd name="connsiteX3" fmla="*/ 1089660 w 2621280"/>
                  <a:gd name="connsiteY3" fmla="*/ 1493520 h 2213610"/>
                  <a:gd name="connsiteX4" fmla="*/ 0 w 2621280"/>
                  <a:gd name="connsiteY4" fmla="*/ 1214437 h 2213610"/>
                  <a:gd name="connsiteX5" fmla="*/ 2217420 w 2621280"/>
                  <a:gd name="connsiteY5" fmla="*/ 0 h 2213610"/>
                  <a:gd name="connsiteX0" fmla="*/ 2236470 w 2621280"/>
                  <a:gd name="connsiteY0" fmla="*/ 0 h 2215992"/>
                  <a:gd name="connsiteX1" fmla="*/ 2621280 w 2621280"/>
                  <a:gd name="connsiteY1" fmla="*/ 1434942 h 2215992"/>
                  <a:gd name="connsiteX2" fmla="*/ 1408271 w 2621280"/>
                  <a:gd name="connsiteY2" fmla="*/ 2215992 h 2215992"/>
                  <a:gd name="connsiteX3" fmla="*/ 1089660 w 2621280"/>
                  <a:gd name="connsiteY3" fmla="*/ 1495902 h 2215992"/>
                  <a:gd name="connsiteX4" fmla="*/ 0 w 2621280"/>
                  <a:gd name="connsiteY4" fmla="*/ 1216819 h 2215992"/>
                  <a:gd name="connsiteX5" fmla="*/ 2236470 w 2621280"/>
                  <a:gd name="connsiteY5" fmla="*/ 0 h 2215992"/>
                  <a:gd name="connsiteX0" fmla="*/ 2236470 w 2637949"/>
                  <a:gd name="connsiteY0" fmla="*/ 0 h 2215992"/>
                  <a:gd name="connsiteX1" fmla="*/ 2637949 w 2637949"/>
                  <a:gd name="connsiteY1" fmla="*/ 1430179 h 2215992"/>
                  <a:gd name="connsiteX2" fmla="*/ 1408271 w 2637949"/>
                  <a:gd name="connsiteY2" fmla="*/ 2215992 h 2215992"/>
                  <a:gd name="connsiteX3" fmla="*/ 1089660 w 2637949"/>
                  <a:gd name="connsiteY3" fmla="*/ 1495902 h 2215992"/>
                  <a:gd name="connsiteX4" fmla="*/ 0 w 2637949"/>
                  <a:gd name="connsiteY4" fmla="*/ 1216819 h 2215992"/>
                  <a:gd name="connsiteX5" fmla="*/ 2236470 w 2637949"/>
                  <a:gd name="connsiteY5" fmla="*/ 0 h 2215992"/>
                  <a:gd name="connsiteX0" fmla="*/ 2236470 w 2637949"/>
                  <a:gd name="connsiteY0" fmla="*/ 0 h 2215992"/>
                  <a:gd name="connsiteX1" fmla="*/ 2637949 w 2637949"/>
                  <a:gd name="connsiteY1" fmla="*/ 1430179 h 2215992"/>
                  <a:gd name="connsiteX2" fmla="*/ 1408271 w 2637949"/>
                  <a:gd name="connsiteY2" fmla="*/ 2215992 h 2215992"/>
                  <a:gd name="connsiteX3" fmla="*/ 498251 w 2637949"/>
                  <a:gd name="connsiteY3" fmla="*/ 1422807 h 2215992"/>
                  <a:gd name="connsiteX4" fmla="*/ 0 w 2637949"/>
                  <a:gd name="connsiteY4" fmla="*/ 1216819 h 2215992"/>
                  <a:gd name="connsiteX5" fmla="*/ 2236470 w 2637949"/>
                  <a:gd name="connsiteY5" fmla="*/ 0 h 2215992"/>
                  <a:gd name="connsiteX0" fmla="*/ 2236470 w 2637949"/>
                  <a:gd name="connsiteY0" fmla="*/ 0 h 2089737"/>
                  <a:gd name="connsiteX1" fmla="*/ 2637949 w 2637949"/>
                  <a:gd name="connsiteY1" fmla="*/ 1430179 h 2089737"/>
                  <a:gd name="connsiteX2" fmla="*/ 796927 w 2637949"/>
                  <a:gd name="connsiteY2" fmla="*/ 2089737 h 2089737"/>
                  <a:gd name="connsiteX3" fmla="*/ 498251 w 2637949"/>
                  <a:gd name="connsiteY3" fmla="*/ 1422807 h 2089737"/>
                  <a:gd name="connsiteX4" fmla="*/ 0 w 2637949"/>
                  <a:gd name="connsiteY4" fmla="*/ 1216819 h 2089737"/>
                  <a:gd name="connsiteX5" fmla="*/ 2236470 w 2637949"/>
                  <a:gd name="connsiteY5" fmla="*/ 0 h 2089737"/>
                  <a:gd name="connsiteX0" fmla="*/ 2236470 w 2637949"/>
                  <a:gd name="connsiteY0" fmla="*/ 0 h 1611294"/>
                  <a:gd name="connsiteX1" fmla="*/ 2637949 w 2637949"/>
                  <a:gd name="connsiteY1" fmla="*/ 1430179 h 1611294"/>
                  <a:gd name="connsiteX2" fmla="*/ 730477 w 2637949"/>
                  <a:gd name="connsiteY2" fmla="*/ 1611294 h 1611294"/>
                  <a:gd name="connsiteX3" fmla="*/ 498251 w 2637949"/>
                  <a:gd name="connsiteY3" fmla="*/ 1422807 h 1611294"/>
                  <a:gd name="connsiteX4" fmla="*/ 0 w 2637949"/>
                  <a:gd name="connsiteY4" fmla="*/ 1216819 h 1611294"/>
                  <a:gd name="connsiteX5" fmla="*/ 2236470 w 2637949"/>
                  <a:gd name="connsiteY5" fmla="*/ 0 h 1611294"/>
                  <a:gd name="connsiteX0" fmla="*/ 2236470 w 2637949"/>
                  <a:gd name="connsiteY0" fmla="*/ 0 h 1578068"/>
                  <a:gd name="connsiteX1" fmla="*/ 2637949 w 2637949"/>
                  <a:gd name="connsiteY1" fmla="*/ 1430179 h 1578068"/>
                  <a:gd name="connsiteX2" fmla="*/ 690606 w 2637949"/>
                  <a:gd name="connsiteY2" fmla="*/ 1578068 h 1578068"/>
                  <a:gd name="connsiteX3" fmla="*/ 498251 w 2637949"/>
                  <a:gd name="connsiteY3" fmla="*/ 1422807 h 1578068"/>
                  <a:gd name="connsiteX4" fmla="*/ 0 w 2637949"/>
                  <a:gd name="connsiteY4" fmla="*/ 1216819 h 1578068"/>
                  <a:gd name="connsiteX5" fmla="*/ 2236470 w 2637949"/>
                  <a:gd name="connsiteY5" fmla="*/ 0 h 1578068"/>
                  <a:gd name="connsiteX0" fmla="*/ 2236470 w 2637949"/>
                  <a:gd name="connsiteY0" fmla="*/ 0 h 1578068"/>
                  <a:gd name="connsiteX1" fmla="*/ 2637949 w 2637949"/>
                  <a:gd name="connsiteY1" fmla="*/ 1430179 h 1578068"/>
                  <a:gd name="connsiteX2" fmla="*/ 690606 w 2637949"/>
                  <a:gd name="connsiteY2" fmla="*/ 1578068 h 1578068"/>
                  <a:gd name="connsiteX3" fmla="*/ 558057 w 2637949"/>
                  <a:gd name="connsiteY3" fmla="*/ 1422808 h 1578068"/>
                  <a:gd name="connsiteX4" fmla="*/ 0 w 2637949"/>
                  <a:gd name="connsiteY4" fmla="*/ 1216819 h 1578068"/>
                  <a:gd name="connsiteX5" fmla="*/ 2236470 w 2637949"/>
                  <a:gd name="connsiteY5" fmla="*/ 0 h 1578068"/>
                  <a:gd name="connsiteX0" fmla="*/ 2236470 w 2637949"/>
                  <a:gd name="connsiteY0" fmla="*/ 0 h 1578068"/>
                  <a:gd name="connsiteX1" fmla="*/ 2637949 w 2637949"/>
                  <a:gd name="connsiteY1" fmla="*/ 1430179 h 1578068"/>
                  <a:gd name="connsiteX2" fmla="*/ 690606 w 2637949"/>
                  <a:gd name="connsiteY2" fmla="*/ 1578068 h 1578068"/>
                  <a:gd name="connsiteX3" fmla="*/ 518187 w 2637949"/>
                  <a:gd name="connsiteY3" fmla="*/ 1416163 h 1578068"/>
                  <a:gd name="connsiteX4" fmla="*/ 0 w 2637949"/>
                  <a:gd name="connsiteY4" fmla="*/ 1216819 h 1578068"/>
                  <a:gd name="connsiteX5" fmla="*/ 2236470 w 2637949"/>
                  <a:gd name="connsiteY5" fmla="*/ 0 h 1578068"/>
                  <a:gd name="connsiteX0" fmla="*/ 2236470 w 2637949"/>
                  <a:gd name="connsiteY0" fmla="*/ 0 h 1578068"/>
                  <a:gd name="connsiteX1" fmla="*/ 2637949 w 2637949"/>
                  <a:gd name="connsiteY1" fmla="*/ 1430179 h 1578068"/>
                  <a:gd name="connsiteX2" fmla="*/ 690606 w 2637949"/>
                  <a:gd name="connsiteY2" fmla="*/ 1578068 h 1578068"/>
                  <a:gd name="connsiteX3" fmla="*/ 318835 w 2637949"/>
                  <a:gd name="connsiteY3" fmla="*/ 1343068 h 1578068"/>
                  <a:gd name="connsiteX4" fmla="*/ 0 w 2637949"/>
                  <a:gd name="connsiteY4" fmla="*/ 1216819 h 1578068"/>
                  <a:gd name="connsiteX5" fmla="*/ 2236470 w 2637949"/>
                  <a:gd name="connsiteY5" fmla="*/ 0 h 157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7949" h="1578068">
                    <a:moveTo>
                      <a:pt x="2236470" y="0"/>
                    </a:moveTo>
                    <a:lnTo>
                      <a:pt x="2637949" y="1430179"/>
                    </a:lnTo>
                    <a:lnTo>
                      <a:pt x="690606" y="1578068"/>
                    </a:lnTo>
                    <a:lnTo>
                      <a:pt x="318835" y="1343068"/>
                    </a:lnTo>
                    <a:lnTo>
                      <a:pt x="0" y="1216819"/>
                    </a:lnTo>
                    <a:lnTo>
                      <a:pt x="2236470" y="0"/>
                    </a:lnTo>
                    <a:close/>
                  </a:path>
                </a:pathLst>
              </a:custGeom>
              <a:solidFill>
                <a:srgbClr val="BF1A1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C00D80CD-0D10-4A01-8F9F-800DDD0A90C2}"/>
                  </a:ext>
                </a:extLst>
              </p:cNvPr>
              <p:cNvGrpSpPr/>
              <p:nvPr/>
            </p:nvGrpSpPr>
            <p:grpSpPr>
              <a:xfrm rot="20524785">
                <a:off x="5462235" y="2167231"/>
                <a:ext cx="1420116" cy="993956"/>
                <a:chOff x="3325734" y="4041205"/>
                <a:chExt cx="2855703" cy="2252430"/>
              </a:xfrm>
              <a:scene3d>
                <a:camera prst="isometricLeftDown"/>
                <a:lightRig rig="threePt" dir="t"/>
              </a:scene3d>
            </p:grpSpPr>
            <p:sp>
              <p:nvSpPr>
                <p:cNvPr id="50" name="Freeform: Shape 49">
                  <a:extLst>
                    <a:ext uri="{FF2B5EF4-FFF2-40B4-BE49-F238E27FC236}">
                      <a16:creationId xmlns:a16="http://schemas.microsoft.com/office/drawing/2014/main" id="{3A3C8F32-79D6-4DA9-BC9D-26D95A773AED}"/>
                    </a:ext>
                  </a:extLst>
                </p:cNvPr>
                <p:cNvSpPr/>
                <p:nvPr/>
              </p:nvSpPr>
              <p:spPr>
                <a:xfrm flipH="1">
                  <a:off x="3375739" y="4084134"/>
                  <a:ext cx="2716424" cy="1814212"/>
                </a:xfrm>
                <a:custGeom>
                  <a:avLst/>
                  <a:gdLst>
                    <a:gd name="connsiteX0" fmla="*/ 0 w 2838450"/>
                    <a:gd name="connsiteY0" fmla="*/ 120650 h 1816100"/>
                    <a:gd name="connsiteX1" fmla="*/ 866775 w 2838450"/>
                    <a:gd name="connsiteY1" fmla="*/ 88900 h 1816100"/>
                    <a:gd name="connsiteX2" fmla="*/ 1000125 w 2838450"/>
                    <a:gd name="connsiteY2" fmla="*/ 9525 h 1816100"/>
                    <a:gd name="connsiteX3" fmla="*/ 2797175 w 2838450"/>
                    <a:gd name="connsiteY3" fmla="*/ 0 h 1816100"/>
                    <a:gd name="connsiteX4" fmla="*/ 2838450 w 2838450"/>
                    <a:gd name="connsiteY4" fmla="*/ 28575 h 1816100"/>
                    <a:gd name="connsiteX5" fmla="*/ 2778125 w 2838450"/>
                    <a:gd name="connsiteY5" fmla="*/ 1774825 h 1816100"/>
                    <a:gd name="connsiteX6" fmla="*/ 2733675 w 2838450"/>
                    <a:gd name="connsiteY6" fmla="*/ 1816100 h 1816100"/>
                    <a:gd name="connsiteX7" fmla="*/ 79375 w 2838450"/>
                    <a:gd name="connsiteY7" fmla="*/ 1812925 h 1816100"/>
                    <a:gd name="connsiteX8" fmla="*/ 53975 w 2838450"/>
                    <a:gd name="connsiteY8" fmla="*/ 1765300 h 1816100"/>
                    <a:gd name="connsiteX9" fmla="*/ 0 w 2838450"/>
                    <a:gd name="connsiteY9" fmla="*/ 120650 h 1816100"/>
                    <a:gd name="connsiteX0" fmla="*/ 0 w 2838450"/>
                    <a:gd name="connsiteY0" fmla="*/ 120650 h 1818466"/>
                    <a:gd name="connsiteX1" fmla="*/ 866775 w 2838450"/>
                    <a:gd name="connsiteY1" fmla="*/ 88900 h 1818466"/>
                    <a:gd name="connsiteX2" fmla="*/ 1000125 w 2838450"/>
                    <a:gd name="connsiteY2" fmla="*/ 9525 h 1818466"/>
                    <a:gd name="connsiteX3" fmla="*/ 2797175 w 2838450"/>
                    <a:gd name="connsiteY3" fmla="*/ 0 h 1818466"/>
                    <a:gd name="connsiteX4" fmla="*/ 2838450 w 2838450"/>
                    <a:gd name="connsiteY4" fmla="*/ 28575 h 1818466"/>
                    <a:gd name="connsiteX5" fmla="*/ 2778125 w 2838450"/>
                    <a:gd name="connsiteY5" fmla="*/ 1774825 h 1818466"/>
                    <a:gd name="connsiteX6" fmla="*/ 2733675 w 2838450"/>
                    <a:gd name="connsiteY6" fmla="*/ 1816100 h 1818466"/>
                    <a:gd name="connsiteX7" fmla="*/ 79375 w 2838450"/>
                    <a:gd name="connsiteY7" fmla="*/ 1812925 h 1818466"/>
                    <a:gd name="connsiteX8" fmla="*/ 53975 w 2838450"/>
                    <a:gd name="connsiteY8" fmla="*/ 1765300 h 1818466"/>
                    <a:gd name="connsiteX9" fmla="*/ 0 w 2838450"/>
                    <a:gd name="connsiteY9" fmla="*/ 120650 h 1818466"/>
                    <a:gd name="connsiteX0" fmla="*/ 0 w 2838450"/>
                    <a:gd name="connsiteY0" fmla="*/ 120650 h 1818981"/>
                    <a:gd name="connsiteX1" fmla="*/ 866775 w 2838450"/>
                    <a:gd name="connsiteY1" fmla="*/ 88900 h 1818981"/>
                    <a:gd name="connsiteX2" fmla="*/ 1000125 w 2838450"/>
                    <a:gd name="connsiteY2" fmla="*/ 9525 h 1818981"/>
                    <a:gd name="connsiteX3" fmla="*/ 2797175 w 2838450"/>
                    <a:gd name="connsiteY3" fmla="*/ 0 h 1818981"/>
                    <a:gd name="connsiteX4" fmla="*/ 2838450 w 2838450"/>
                    <a:gd name="connsiteY4" fmla="*/ 28575 h 1818981"/>
                    <a:gd name="connsiteX5" fmla="*/ 2778125 w 2838450"/>
                    <a:gd name="connsiteY5" fmla="*/ 1774825 h 1818981"/>
                    <a:gd name="connsiteX6" fmla="*/ 2733675 w 2838450"/>
                    <a:gd name="connsiteY6" fmla="*/ 1816100 h 1818981"/>
                    <a:gd name="connsiteX7" fmla="*/ 79375 w 2838450"/>
                    <a:gd name="connsiteY7" fmla="*/ 1812925 h 1818981"/>
                    <a:gd name="connsiteX8" fmla="*/ 53975 w 2838450"/>
                    <a:gd name="connsiteY8" fmla="*/ 1765300 h 1818981"/>
                    <a:gd name="connsiteX9" fmla="*/ 0 w 2838450"/>
                    <a:gd name="connsiteY9" fmla="*/ 120650 h 1818981"/>
                    <a:gd name="connsiteX0" fmla="*/ 0 w 2838450"/>
                    <a:gd name="connsiteY0" fmla="*/ 120650 h 1818981"/>
                    <a:gd name="connsiteX1" fmla="*/ 866775 w 2838450"/>
                    <a:gd name="connsiteY1" fmla="*/ 88900 h 1818981"/>
                    <a:gd name="connsiteX2" fmla="*/ 1000125 w 2838450"/>
                    <a:gd name="connsiteY2" fmla="*/ 9525 h 1818981"/>
                    <a:gd name="connsiteX3" fmla="*/ 2797175 w 2838450"/>
                    <a:gd name="connsiteY3" fmla="*/ 0 h 1818981"/>
                    <a:gd name="connsiteX4" fmla="*/ 2838450 w 2838450"/>
                    <a:gd name="connsiteY4" fmla="*/ 28575 h 1818981"/>
                    <a:gd name="connsiteX5" fmla="*/ 2778125 w 2838450"/>
                    <a:gd name="connsiteY5" fmla="*/ 1774825 h 1818981"/>
                    <a:gd name="connsiteX6" fmla="*/ 2733675 w 2838450"/>
                    <a:gd name="connsiteY6" fmla="*/ 1816100 h 1818981"/>
                    <a:gd name="connsiteX7" fmla="*/ 79375 w 2838450"/>
                    <a:gd name="connsiteY7" fmla="*/ 1812925 h 1818981"/>
                    <a:gd name="connsiteX8" fmla="*/ 53975 w 2838450"/>
                    <a:gd name="connsiteY8" fmla="*/ 1765300 h 1818981"/>
                    <a:gd name="connsiteX9" fmla="*/ 0 w 2838450"/>
                    <a:gd name="connsiteY9" fmla="*/ 120650 h 1818981"/>
                    <a:gd name="connsiteX0" fmla="*/ 0 w 2838450"/>
                    <a:gd name="connsiteY0" fmla="*/ 120650 h 1821207"/>
                    <a:gd name="connsiteX1" fmla="*/ 866775 w 2838450"/>
                    <a:gd name="connsiteY1" fmla="*/ 88900 h 1821207"/>
                    <a:gd name="connsiteX2" fmla="*/ 1000125 w 2838450"/>
                    <a:gd name="connsiteY2" fmla="*/ 9525 h 1821207"/>
                    <a:gd name="connsiteX3" fmla="*/ 2797175 w 2838450"/>
                    <a:gd name="connsiteY3" fmla="*/ 0 h 1821207"/>
                    <a:gd name="connsiteX4" fmla="*/ 2838450 w 2838450"/>
                    <a:gd name="connsiteY4" fmla="*/ 28575 h 1821207"/>
                    <a:gd name="connsiteX5" fmla="*/ 2778125 w 2838450"/>
                    <a:gd name="connsiteY5" fmla="*/ 1774825 h 1821207"/>
                    <a:gd name="connsiteX6" fmla="*/ 2738438 w 2838450"/>
                    <a:gd name="connsiteY6" fmla="*/ 1818481 h 1821207"/>
                    <a:gd name="connsiteX7" fmla="*/ 79375 w 2838450"/>
                    <a:gd name="connsiteY7" fmla="*/ 1812925 h 1821207"/>
                    <a:gd name="connsiteX8" fmla="*/ 53975 w 2838450"/>
                    <a:gd name="connsiteY8" fmla="*/ 1765300 h 1821207"/>
                    <a:gd name="connsiteX9" fmla="*/ 0 w 2838450"/>
                    <a:gd name="connsiteY9" fmla="*/ 120650 h 1821207"/>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33463 w 2838450"/>
                    <a:gd name="connsiteY2" fmla="*/ 40481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33463 w 2838450"/>
                    <a:gd name="connsiteY2" fmla="*/ 40481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945356 w 2838450"/>
                    <a:gd name="connsiteY2" fmla="*/ 30956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3106 h 1827288"/>
                    <a:gd name="connsiteX1" fmla="*/ 819150 w 2838450"/>
                    <a:gd name="connsiteY1" fmla="*/ 91356 h 1827288"/>
                    <a:gd name="connsiteX2" fmla="*/ 945356 w 2838450"/>
                    <a:gd name="connsiteY2" fmla="*/ 33412 h 1827288"/>
                    <a:gd name="connsiteX3" fmla="*/ 2797175 w 2838450"/>
                    <a:gd name="connsiteY3" fmla="*/ 2456 h 1827288"/>
                    <a:gd name="connsiteX4" fmla="*/ 2838450 w 2838450"/>
                    <a:gd name="connsiteY4" fmla="*/ 31031 h 1827288"/>
                    <a:gd name="connsiteX5" fmla="*/ 2778125 w 2838450"/>
                    <a:gd name="connsiteY5" fmla="*/ 1777281 h 1827288"/>
                    <a:gd name="connsiteX6" fmla="*/ 2738438 w 2838450"/>
                    <a:gd name="connsiteY6" fmla="*/ 1820937 h 1827288"/>
                    <a:gd name="connsiteX7" fmla="*/ 81756 w 2838450"/>
                    <a:gd name="connsiteY7" fmla="*/ 1827288 h 1827288"/>
                    <a:gd name="connsiteX8" fmla="*/ 53975 w 2838450"/>
                    <a:gd name="connsiteY8" fmla="*/ 1767756 h 1827288"/>
                    <a:gd name="connsiteX9" fmla="*/ 0 w 2838450"/>
                    <a:gd name="connsiteY9" fmla="*/ 123106 h 1827288"/>
                    <a:gd name="connsiteX0" fmla="*/ 0 w 2838450"/>
                    <a:gd name="connsiteY0" fmla="*/ 120650 h 1824832"/>
                    <a:gd name="connsiteX1" fmla="*/ 819150 w 2838450"/>
                    <a:gd name="connsiteY1" fmla="*/ 88900 h 1824832"/>
                    <a:gd name="connsiteX2" fmla="*/ 945356 w 2838450"/>
                    <a:gd name="connsiteY2" fmla="*/ 30956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97197 w 2838450"/>
                    <a:gd name="connsiteY3" fmla="*/ 16204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6560 w 2838450"/>
                    <a:gd name="connsiteY1" fmla="*/ 1257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38450"/>
                    <a:gd name="connsiteY0" fmla="*/ 120650 h 1824832"/>
                    <a:gd name="connsiteX1" fmla="*/ 42279 w 2838450"/>
                    <a:gd name="connsiteY1" fmla="*/ 876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38450"/>
                    <a:gd name="connsiteY0" fmla="*/ 120650 h 1824832"/>
                    <a:gd name="connsiteX1" fmla="*/ 42279 w 2838450"/>
                    <a:gd name="connsiteY1" fmla="*/ 876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47975"/>
                    <a:gd name="connsiteY0" fmla="*/ 120650 h 1824832"/>
                    <a:gd name="connsiteX1" fmla="*/ 42279 w 2847975"/>
                    <a:gd name="connsiteY1" fmla="*/ 87640 h 1824832"/>
                    <a:gd name="connsiteX2" fmla="*/ 819150 w 2847975"/>
                    <a:gd name="connsiteY2" fmla="*/ 88900 h 1824832"/>
                    <a:gd name="connsiteX3" fmla="*/ 985838 w 2847975"/>
                    <a:gd name="connsiteY3" fmla="*/ 21431 h 1824832"/>
                    <a:gd name="connsiteX4" fmla="*/ 1297197 w 2847975"/>
                    <a:gd name="connsiteY4" fmla="*/ 16204 h 1824832"/>
                    <a:gd name="connsiteX5" fmla="*/ 2797175 w 2847975"/>
                    <a:gd name="connsiteY5" fmla="*/ 0 h 1824832"/>
                    <a:gd name="connsiteX6" fmla="*/ 2847975 w 2847975"/>
                    <a:gd name="connsiteY6" fmla="*/ 15875 h 1824832"/>
                    <a:gd name="connsiteX7" fmla="*/ 2778125 w 2847975"/>
                    <a:gd name="connsiteY7" fmla="*/ 1774825 h 1824832"/>
                    <a:gd name="connsiteX8" fmla="*/ 2738438 w 2847975"/>
                    <a:gd name="connsiteY8" fmla="*/ 1818481 h 1824832"/>
                    <a:gd name="connsiteX9" fmla="*/ 81756 w 2847975"/>
                    <a:gd name="connsiteY9" fmla="*/ 1824832 h 1824832"/>
                    <a:gd name="connsiteX10" fmla="*/ 53975 w 2847975"/>
                    <a:gd name="connsiteY10" fmla="*/ 1765300 h 1824832"/>
                    <a:gd name="connsiteX11" fmla="*/ 0 w 2847975"/>
                    <a:gd name="connsiteY11" fmla="*/ 120650 h 1824832"/>
                    <a:gd name="connsiteX0" fmla="*/ 0 w 2835275"/>
                    <a:gd name="connsiteY0" fmla="*/ 120650 h 1824832"/>
                    <a:gd name="connsiteX1" fmla="*/ 42279 w 2835275"/>
                    <a:gd name="connsiteY1" fmla="*/ 87640 h 1824832"/>
                    <a:gd name="connsiteX2" fmla="*/ 819150 w 2835275"/>
                    <a:gd name="connsiteY2" fmla="*/ 88900 h 1824832"/>
                    <a:gd name="connsiteX3" fmla="*/ 985838 w 2835275"/>
                    <a:gd name="connsiteY3" fmla="*/ 21431 h 1824832"/>
                    <a:gd name="connsiteX4" fmla="*/ 1297197 w 2835275"/>
                    <a:gd name="connsiteY4" fmla="*/ 16204 h 1824832"/>
                    <a:gd name="connsiteX5" fmla="*/ 2797175 w 2835275"/>
                    <a:gd name="connsiteY5" fmla="*/ 0 h 1824832"/>
                    <a:gd name="connsiteX6" fmla="*/ 2835275 w 2835275"/>
                    <a:gd name="connsiteY6" fmla="*/ 15875 h 1824832"/>
                    <a:gd name="connsiteX7" fmla="*/ 2778125 w 2835275"/>
                    <a:gd name="connsiteY7" fmla="*/ 1774825 h 1824832"/>
                    <a:gd name="connsiteX8" fmla="*/ 2738438 w 2835275"/>
                    <a:gd name="connsiteY8" fmla="*/ 1818481 h 1824832"/>
                    <a:gd name="connsiteX9" fmla="*/ 81756 w 2835275"/>
                    <a:gd name="connsiteY9" fmla="*/ 1824832 h 1824832"/>
                    <a:gd name="connsiteX10" fmla="*/ 53975 w 2835275"/>
                    <a:gd name="connsiteY10" fmla="*/ 1765300 h 1824832"/>
                    <a:gd name="connsiteX11" fmla="*/ 0 w 2835275"/>
                    <a:gd name="connsiteY11" fmla="*/ 120650 h 1824832"/>
                    <a:gd name="connsiteX0" fmla="*/ 0 w 2835275"/>
                    <a:gd name="connsiteY0" fmla="*/ 120650 h 1824832"/>
                    <a:gd name="connsiteX1" fmla="*/ 42279 w 2835275"/>
                    <a:gd name="connsiteY1" fmla="*/ 87640 h 1824832"/>
                    <a:gd name="connsiteX2" fmla="*/ 819150 w 2835275"/>
                    <a:gd name="connsiteY2" fmla="*/ 88900 h 1824832"/>
                    <a:gd name="connsiteX3" fmla="*/ 985838 w 2835275"/>
                    <a:gd name="connsiteY3" fmla="*/ 21431 h 1824832"/>
                    <a:gd name="connsiteX4" fmla="*/ 1297197 w 2835275"/>
                    <a:gd name="connsiteY4" fmla="*/ 16204 h 1824832"/>
                    <a:gd name="connsiteX5" fmla="*/ 2787650 w 2835275"/>
                    <a:gd name="connsiteY5" fmla="*/ 0 h 1824832"/>
                    <a:gd name="connsiteX6" fmla="*/ 2835275 w 2835275"/>
                    <a:gd name="connsiteY6" fmla="*/ 15875 h 1824832"/>
                    <a:gd name="connsiteX7" fmla="*/ 2778125 w 2835275"/>
                    <a:gd name="connsiteY7" fmla="*/ 1774825 h 1824832"/>
                    <a:gd name="connsiteX8" fmla="*/ 2738438 w 2835275"/>
                    <a:gd name="connsiteY8" fmla="*/ 1818481 h 1824832"/>
                    <a:gd name="connsiteX9" fmla="*/ 81756 w 2835275"/>
                    <a:gd name="connsiteY9" fmla="*/ 1824832 h 1824832"/>
                    <a:gd name="connsiteX10" fmla="*/ 53975 w 2835275"/>
                    <a:gd name="connsiteY10" fmla="*/ 1765300 h 1824832"/>
                    <a:gd name="connsiteX11" fmla="*/ 0 w 2835275"/>
                    <a:gd name="connsiteY11" fmla="*/ 120650 h 1824832"/>
                    <a:gd name="connsiteX0" fmla="*/ 0 w 2806700"/>
                    <a:gd name="connsiteY0" fmla="*/ 120650 h 1824832"/>
                    <a:gd name="connsiteX1" fmla="*/ 42279 w 2806700"/>
                    <a:gd name="connsiteY1" fmla="*/ 87640 h 1824832"/>
                    <a:gd name="connsiteX2" fmla="*/ 819150 w 2806700"/>
                    <a:gd name="connsiteY2" fmla="*/ 88900 h 1824832"/>
                    <a:gd name="connsiteX3" fmla="*/ 985838 w 2806700"/>
                    <a:gd name="connsiteY3" fmla="*/ 21431 h 1824832"/>
                    <a:gd name="connsiteX4" fmla="*/ 1297197 w 2806700"/>
                    <a:gd name="connsiteY4" fmla="*/ 16204 h 1824832"/>
                    <a:gd name="connsiteX5" fmla="*/ 2787650 w 2806700"/>
                    <a:gd name="connsiteY5" fmla="*/ 0 h 1824832"/>
                    <a:gd name="connsiteX6" fmla="*/ 2806700 w 2806700"/>
                    <a:gd name="connsiteY6" fmla="*/ 19050 h 1824832"/>
                    <a:gd name="connsiteX7" fmla="*/ 2778125 w 2806700"/>
                    <a:gd name="connsiteY7" fmla="*/ 1774825 h 1824832"/>
                    <a:gd name="connsiteX8" fmla="*/ 2738438 w 2806700"/>
                    <a:gd name="connsiteY8" fmla="*/ 1818481 h 1824832"/>
                    <a:gd name="connsiteX9" fmla="*/ 81756 w 2806700"/>
                    <a:gd name="connsiteY9" fmla="*/ 1824832 h 1824832"/>
                    <a:gd name="connsiteX10" fmla="*/ 53975 w 2806700"/>
                    <a:gd name="connsiteY10" fmla="*/ 1765300 h 1824832"/>
                    <a:gd name="connsiteX11" fmla="*/ 0 w 2806700"/>
                    <a:gd name="connsiteY11" fmla="*/ 120650 h 1824832"/>
                    <a:gd name="connsiteX0" fmla="*/ 0 w 2825750"/>
                    <a:gd name="connsiteY0" fmla="*/ 120650 h 1824832"/>
                    <a:gd name="connsiteX1" fmla="*/ 42279 w 2825750"/>
                    <a:gd name="connsiteY1" fmla="*/ 87640 h 1824832"/>
                    <a:gd name="connsiteX2" fmla="*/ 819150 w 2825750"/>
                    <a:gd name="connsiteY2" fmla="*/ 88900 h 1824832"/>
                    <a:gd name="connsiteX3" fmla="*/ 985838 w 2825750"/>
                    <a:gd name="connsiteY3" fmla="*/ 21431 h 1824832"/>
                    <a:gd name="connsiteX4" fmla="*/ 1297197 w 2825750"/>
                    <a:gd name="connsiteY4" fmla="*/ 16204 h 1824832"/>
                    <a:gd name="connsiteX5" fmla="*/ 2787650 w 2825750"/>
                    <a:gd name="connsiteY5" fmla="*/ 0 h 1824832"/>
                    <a:gd name="connsiteX6" fmla="*/ 2825750 w 2825750"/>
                    <a:gd name="connsiteY6" fmla="*/ 38100 h 1824832"/>
                    <a:gd name="connsiteX7" fmla="*/ 2778125 w 2825750"/>
                    <a:gd name="connsiteY7" fmla="*/ 1774825 h 1824832"/>
                    <a:gd name="connsiteX8" fmla="*/ 2738438 w 2825750"/>
                    <a:gd name="connsiteY8" fmla="*/ 1818481 h 1824832"/>
                    <a:gd name="connsiteX9" fmla="*/ 81756 w 2825750"/>
                    <a:gd name="connsiteY9" fmla="*/ 1824832 h 1824832"/>
                    <a:gd name="connsiteX10" fmla="*/ 53975 w 2825750"/>
                    <a:gd name="connsiteY10" fmla="*/ 1765300 h 1824832"/>
                    <a:gd name="connsiteX11" fmla="*/ 0 w 2825750"/>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8259 h 1832441"/>
                    <a:gd name="connsiteX1" fmla="*/ 42279 w 2828925"/>
                    <a:gd name="connsiteY1" fmla="*/ 95249 h 1832441"/>
                    <a:gd name="connsiteX2" fmla="*/ 819150 w 2828925"/>
                    <a:gd name="connsiteY2" fmla="*/ 96509 h 1832441"/>
                    <a:gd name="connsiteX3" fmla="*/ 985838 w 2828925"/>
                    <a:gd name="connsiteY3" fmla="*/ 29040 h 1832441"/>
                    <a:gd name="connsiteX4" fmla="*/ 2092535 w 2828925"/>
                    <a:gd name="connsiteY4" fmla="*/ 0 h 1832441"/>
                    <a:gd name="connsiteX5" fmla="*/ 2787650 w 2828925"/>
                    <a:gd name="connsiteY5" fmla="*/ 7609 h 1832441"/>
                    <a:gd name="connsiteX6" fmla="*/ 2828925 w 2828925"/>
                    <a:gd name="connsiteY6" fmla="*/ 29834 h 1832441"/>
                    <a:gd name="connsiteX7" fmla="*/ 2778125 w 2828925"/>
                    <a:gd name="connsiteY7" fmla="*/ 1782434 h 1832441"/>
                    <a:gd name="connsiteX8" fmla="*/ 2738438 w 2828925"/>
                    <a:gd name="connsiteY8" fmla="*/ 1826090 h 1832441"/>
                    <a:gd name="connsiteX9" fmla="*/ 81756 w 2828925"/>
                    <a:gd name="connsiteY9" fmla="*/ 1832441 h 1832441"/>
                    <a:gd name="connsiteX10" fmla="*/ 53975 w 2828925"/>
                    <a:gd name="connsiteY10" fmla="*/ 1772909 h 1832441"/>
                    <a:gd name="connsiteX11" fmla="*/ 0 w 2828925"/>
                    <a:gd name="connsiteY11" fmla="*/ 128259 h 1832441"/>
                    <a:gd name="connsiteX0" fmla="*/ 0 w 2828925"/>
                    <a:gd name="connsiteY0" fmla="*/ 137614 h 1841796"/>
                    <a:gd name="connsiteX1" fmla="*/ 42279 w 2828925"/>
                    <a:gd name="connsiteY1" fmla="*/ 104604 h 1841796"/>
                    <a:gd name="connsiteX2" fmla="*/ 819150 w 2828925"/>
                    <a:gd name="connsiteY2" fmla="*/ 105864 h 1841796"/>
                    <a:gd name="connsiteX3" fmla="*/ 1914526 w 2828925"/>
                    <a:gd name="connsiteY3" fmla="*/ 5058 h 1841796"/>
                    <a:gd name="connsiteX4" fmla="*/ 2092535 w 2828925"/>
                    <a:gd name="connsiteY4" fmla="*/ 9355 h 1841796"/>
                    <a:gd name="connsiteX5" fmla="*/ 2787650 w 2828925"/>
                    <a:gd name="connsiteY5" fmla="*/ 16964 h 1841796"/>
                    <a:gd name="connsiteX6" fmla="*/ 2828925 w 2828925"/>
                    <a:gd name="connsiteY6" fmla="*/ 39189 h 1841796"/>
                    <a:gd name="connsiteX7" fmla="*/ 2778125 w 2828925"/>
                    <a:gd name="connsiteY7" fmla="*/ 1791789 h 1841796"/>
                    <a:gd name="connsiteX8" fmla="*/ 2738438 w 2828925"/>
                    <a:gd name="connsiteY8" fmla="*/ 1835445 h 1841796"/>
                    <a:gd name="connsiteX9" fmla="*/ 81756 w 2828925"/>
                    <a:gd name="connsiteY9" fmla="*/ 1841796 h 1841796"/>
                    <a:gd name="connsiteX10" fmla="*/ 53975 w 2828925"/>
                    <a:gd name="connsiteY10" fmla="*/ 1782264 h 1841796"/>
                    <a:gd name="connsiteX11" fmla="*/ 0 w 2828925"/>
                    <a:gd name="connsiteY11" fmla="*/ 137614 h 1841796"/>
                    <a:gd name="connsiteX0" fmla="*/ 0 w 2828925"/>
                    <a:gd name="connsiteY0" fmla="*/ 136518 h 1840700"/>
                    <a:gd name="connsiteX1" fmla="*/ 42279 w 2828925"/>
                    <a:gd name="connsiteY1" fmla="*/ 103508 h 1840700"/>
                    <a:gd name="connsiteX2" fmla="*/ 819150 w 2828925"/>
                    <a:gd name="connsiteY2" fmla="*/ 104768 h 1840700"/>
                    <a:gd name="connsiteX3" fmla="*/ 1914526 w 2828925"/>
                    <a:gd name="connsiteY3" fmla="*/ 3962 h 1840700"/>
                    <a:gd name="connsiteX4" fmla="*/ 2302085 w 2828925"/>
                    <a:gd name="connsiteY4" fmla="*/ 17784 h 1840700"/>
                    <a:gd name="connsiteX5" fmla="*/ 2787650 w 2828925"/>
                    <a:gd name="connsiteY5" fmla="*/ 15868 h 1840700"/>
                    <a:gd name="connsiteX6" fmla="*/ 2828925 w 2828925"/>
                    <a:gd name="connsiteY6" fmla="*/ 38093 h 1840700"/>
                    <a:gd name="connsiteX7" fmla="*/ 2778125 w 2828925"/>
                    <a:gd name="connsiteY7" fmla="*/ 1790693 h 1840700"/>
                    <a:gd name="connsiteX8" fmla="*/ 2738438 w 2828925"/>
                    <a:gd name="connsiteY8" fmla="*/ 1834349 h 1840700"/>
                    <a:gd name="connsiteX9" fmla="*/ 81756 w 2828925"/>
                    <a:gd name="connsiteY9" fmla="*/ 1840700 h 1840700"/>
                    <a:gd name="connsiteX10" fmla="*/ 53975 w 2828925"/>
                    <a:gd name="connsiteY10" fmla="*/ 1781168 h 1840700"/>
                    <a:gd name="connsiteX11" fmla="*/ 0 w 2828925"/>
                    <a:gd name="connsiteY11" fmla="*/ 136518 h 1840700"/>
                    <a:gd name="connsiteX0" fmla="*/ 0 w 2828925"/>
                    <a:gd name="connsiteY0" fmla="*/ 120650 h 1824832"/>
                    <a:gd name="connsiteX1" fmla="*/ 42279 w 2828925"/>
                    <a:gd name="connsiteY1" fmla="*/ 87640 h 1824832"/>
                    <a:gd name="connsiteX2" fmla="*/ 819150 w 2828925"/>
                    <a:gd name="connsiteY2" fmla="*/ 88900 h 1824832"/>
                    <a:gd name="connsiteX3" fmla="*/ 2019301 w 2828925"/>
                    <a:gd name="connsiteY3" fmla="*/ 107157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1909764 w 2828925"/>
                    <a:gd name="connsiteY3" fmla="*/ 92870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7617 h 1831799"/>
                    <a:gd name="connsiteX1" fmla="*/ 42279 w 2828925"/>
                    <a:gd name="connsiteY1" fmla="*/ 94607 h 1831799"/>
                    <a:gd name="connsiteX2" fmla="*/ 819150 w 2828925"/>
                    <a:gd name="connsiteY2" fmla="*/ 95867 h 1831799"/>
                    <a:gd name="connsiteX3" fmla="*/ 1909764 w 2828925"/>
                    <a:gd name="connsiteY3" fmla="*/ 99837 h 1831799"/>
                    <a:gd name="connsiteX4" fmla="*/ 2302085 w 2828925"/>
                    <a:gd name="connsiteY4" fmla="*/ 8883 h 1831799"/>
                    <a:gd name="connsiteX5" fmla="*/ 2787650 w 2828925"/>
                    <a:gd name="connsiteY5" fmla="*/ 6967 h 1831799"/>
                    <a:gd name="connsiteX6" fmla="*/ 2828925 w 2828925"/>
                    <a:gd name="connsiteY6" fmla="*/ 29192 h 1831799"/>
                    <a:gd name="connsiteX7" fmla="*/ 2778125 w 2828925"/>
                    <a:gd name="connsiteY7" fmla="*/ 1781792 h 1831799"/>
                    <a:gd name="connsiteX8" fmla="*/ 2738438 w 2828925"/>
                    <a:gd name="connsiteY8" fmla="*/ 1825448 h 1831799"/>
                    <a:gd name="connsiteX9" fmla="*/ 81756 w 2828925"/>
                    <a:gd name="connsiteY9" fmla="*/ 1831799 h 1831799"/>
                    <a:gd name="connsiteX10" fmla="*/ 53975 w 2828925"/>
                    <a:gd name="connsiteY10" fmla="*/ 1772267 h 1831799"/>
                    <a:gd name="connsiteX11" fmla="*/ 0 w 2828925"/>
                    <a:gd name="connsiteY11" fmla="*/ 127617 h 1831799"/>
                    <a:gd name="connsiteX0" fmla="*/ 0 w 2828925"/>
                    <a:gd name="connsiteY0" fmla="*/ 120650 h 1824832"/>
                    <a:gd name="connsiteX1" fmla="*/ 42279 w 2828925"/>
                    <a:gd name="connsiteY1" fmla="*/ 87640 h 1824832"/>
                    <a:gd name="connsiteX2" fmla="*/ 819150 w 2828925"/>
                    <a:gd name="connsiteY2" fmla="*/ 88900 h 1824832"/>
                    <a:gd name="connsiteX3" fmla="*/ 1909764 w 2828925"/>
                    <a:gd name="connsiteY3" fmla="*/ 92870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1909764 w 2828925"/>
                    <a:gd name="connsiteY3" fmla="*/ 92870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1830408 w 2828925"/>
                    <a:gd name="connsiteY3" fmla="*/ 92870 h 1824832"/>
                    <a:gd name="connsiteX4" fmla="*/ 2302085 w 2828925"/>
                    <a:gd name="connsiteY4" fmla="*/ 1916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42979 h 1847161"/>
                    <a:gd name="connsiteX1" fmla="*/ 42279 w 2828925"/>
                    <a:gd name="connsiteY1" fmla="*/ 109969 h 1847161"/>
                    <a:gd name="connsiteX2" fmla="*/ 819150 w 2828925"/>
                    <a:gd name="connsiteY2" fmla="*/ 111229 h 1847161"/>
                    <a:gd name="connsiteX3" fmla="*/ 1830408 w 2828925"/>
                    <a:gd name="connsiteY3" fmla="*/ 115199 h 1847161"/>
                    <a:gd name="connsiteX4" fmla="*/ 2302086 w 2828925"/>
                    <a:gd name="connsiteY4" fmla="*/ 0 h 1847161"/>
                    <a:gd name="connsiteX5" fmla="*/ 2787650 w 2828925"/>
                    <a:gd name="connsiteY5" fmla="*/ 22329 h 1847161"/>
                    <a:gd name="connsiteX6" fmla="*/ 2828925 w 2828925"/>
                    <a:gd name="connsiteY6" fmla="*/ 44554 h 1847161"/>
                    <a:gd name="connsiteX7" fmla="*/ 2778125 w 2828925"/>
                    <a:gd name="connsiteY7" fmla="*/ 1797154 h 1847161"/>
                    <a:gd name="connsiteX8" fmla="*/ 2738438 w 2828925"/>
                    <a:gd name="connsiteY8" fmla="*/ 1840810 h 1847161"/>
                    <a:gd name="connsiteX9" fmla="*/ 81756 w 2828925"/>
                    <a:gd name="connsiteY9" fmla="*/ 1847161 h 1847161"/>
                    <a:gd name="connsiteX10" fmla="*/ 53975 w 2828925"/>
                    <a:gd name="connsiteY10" fmla="*/ 1787629 h 1847161"/>
                    <a:gd name="connsiteX11" fmla="*/ 0 w 2828925"/>
                    <a:gd name="connsiteY11" fmla="*/ 142979 h 1847161"/>
                    <a:gd name="connsiteX0" fmla="*/ 0 w 2828925"/>
                    <a:gd name="connsiteY0" fmla="*/ 142979 h 1847161"/>
                    <a:gd name="connsiteX1" fmla="*/ 42279 w 2828925"/>
                    <a:gd name="connsiteY1" fmla="*/ 109969 h 1847161"/>
                    <a:gd name="connsiteX2" fmla="*/ 819150 w 2828925"/>
                    <a:gd name="connsiteY2" fmla="*/ 111229 h 1847161"/>
                    <a:gd name="connsiteX3" fmla="*/ 1830408 w 2828925"/>
                    <a:gd name="connsiteY3" fmla="*/ 115199 h 1847161"/>
                    <a:gd name="connsiteX4" fmla="*/ 2302086 w 2828925"/>
                    <a:gd name="connsiteY4" fmla="*/ 0 h 1847161"/>
                    <a:gd name="connsiteX5" fmla="*/ 2797570 w 2828925"/>
                    <a:gd name="connsiteY5" fmla="*/ 12631 h 1847161"/>
                    <a:gd name="connsiteX6" fmla="*/ 2828925 w 2828925"/>
                    <a:gd name="connsiteY6" fmla="*/ 44554 h 1847161"/>
                    <a:gd name="connsiteX7" fmla="*/ 2778125 w 2828925"/>
                    <a:gd name="connsiteY7" fmla="*/ 1797154 h 1847161"/>
                    <a:gd name="connsiteX8" fmla="*/ 2738438 w 2828925"/>
                    <a:gd name="connsiteY8" fmla="*/ 1840810 h 1847161"/>
                    <a:gd name="connsiteX9" fmla="*/ 81756 w 2828925"/>
                    <a:gd name="connsiteY9" fmla="*/ 1847161 h 1847161"/>
                    <a:gd name="connsiteX10" fmla="*/ 53975 w 2828925"/>
                    <a:gd name="connsiteY10" fmla="*/ 1787629 h 1847161"/>
                    <a:gd name="connsiteX11" fmla="*/ 0 w 2828925"/>
                    <a:gd name="connsiteY11" fmla="*/ 142979 h 184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8925" h="1847161">
                      <a:moveTo>
                        <a:pt x="0" y="142979"/>
                      </a:moveTo>
                      <a:cubicBezTo>
                        <a:pt x="14093" y="131976"/>
                        <a:pt x="-5151" y="120972"/>
                        <a:pt x="42279" y="109969"/>
                      </a:cubicBezTo>
                      <a:lnTo>
                        <a:pt x="819150" y="111229"/>
                      </a:lnTo>
                      <a:cubicBezTo>
                        <a:pt x="889793" y="101440"/>
                        <a:pt x="1755001" y="124989"/>
                        <a:pt x="1830408" y="115199"/>
                      </a:cubicBezTo>
                      <a:cubicBezTo>
                        <a:pt x="2033511" y="-4867"/>
                        <a:pt x="1993450" y="5159"/>
                        <a:pt x="2302086" y="0"/>
                      </a:cubicBezTo>
                      <a:lnTo>
                        <a:pt x="2797570" y="12631"/>
                      </a:lnTo>
                      <a:cubicBezTo>
                        <a:pt x="2825616" y="15277"/>
                        <a:pt x="2815167" y="37146"/>
                        <a:pt x="2828925" y="44554"/>
                      </a:cubicBezTo>
                      <a:lnTo>
                        <a:pt x="2778125" y="1797154"/>
                      </a:lnTo>
                      <a:cubicBezTo>
                        <a:pt x="2770451" y="1820437"/>
                        <a:pt x="2788974" y="1841339"/>
                        <a:pt x="2738438" y="1840810"/>
                      </a:cubicBezTo>
                      <a:lnTo>
                        <a:pt x="81756" y="1847161"/>
                      </a:lnTo>
                      <a:cubicBezTo>
                        <a:pt x="60590" y="1822554"/>
                        <a:pt x="53710" y="1809854"/>
                        <a:pt x="53975" y="1787629"/>
                      </a:cubicBezTo>
                      <a:lnTo>
                        <a:pt x="0" y="142979"/>
                      </a:lnTo>
                      <a:close/>
                    </a:path>
                  </a:pathLst>
                </a:custGeom>
                <a:solidFill>
                  <a:srgbClr val="F9D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AED70EE5-F05F-4E38-9978-FC69A1B154CA}"/>
                    </a:ext>
                  </a:extLst>
                </p:cNvPr>
                <p:cNvPicPr>
                  <a:picLocks noChangeAspect="1"/>
                </p:cNvPicPr>
                <p:nvPr/>
              </p:nvPicPr>
              <p:blipFill>
                <a:blip r:embed="rId3"/>
                <a:stretch>
                  <a:fillRect/>
                </a:stretch>
              </p:blipFill>
              <p:spPr>
                <a:xfrm rot="20739550">
                  <a:off x="3384147" y="4041205"/>
                  <a:ext cx="2567280" cy="1900069"/>
                </a:xfrm>
                <a:prstGeom prst="rect">
                  <a:avLst/>
                </a:prstGeom>
              </p:spPr>
            </p:pic>
            <p:pic>
              <p:nvPicPr>
                <p:cNvPr id="52" name="Picture 51">
                  <a:extLst>
                    <a:ext uri="{FF2B5EF4-FFF2-40B4-BE49-F238E27FC236}">
                      <a16:creationId xmlns:a16="http://schemas.microsoft.com/office/drawing/2014/main" id="{16FD3200-2C7D-4B4D-A092-2AFFC50C18F7}"/>
                    </a:ext>
                  </a:extLst>
                </p:cNvPr>
                <p:cNvPicPr>
                  <a:picLocks noChangeAspect="1"/>
                </p:cNvPicPr>
                <p:nvPr/>
              </p:nvPicPr>
              <p:blipFill>
                <a:blip r:embed="rId3"/>
                <a:stretch>
                  <a:fillRect/>
                </a:stretch>
              </p:blipFill>
              <p:spPr>
                <a:xfrm rot="20739550">
                  <a:off x="3444918" y="4129105"/>
                  <a:ext cx="2567280" cy="1900069"/>
                </a:xfrm>
                <a:prstGeom prst="rect">
                  <a:avLst/>
                </a:prstGeom>
              </p:spPr>
            </p:pic>
            <p:pic>
              <p:nvPicPr>
                <p:cNvPr id="53" name="Picture 52">
                  <a:extLst>
                    <a:ext uri="{FF2B5EF4-FFF2-40B4-BE49-F238E27FC236}">
                      <a16:creationId xmlns:a16="http://schemas.microsoft.com/office/drawing/2014/main" id="{1BDD5577-2E9B-4ABA-A73B-12C73D7651B3}"/>
                    </a:ext>
                  </a:extLst>
                </p:cNvPr>
                <p:cNvPicPr>
                  <a:picLocks noChangeAspect="1"/>
                </p:cNvPicPr>
                <p:nvPr/>
              </p:nvPicPr>
              <p:blipFill>
                <a:blip r:embed="rId3"/>
                <a:stretch>
                  <a:fillRect/>
                </a:stretch>
              </p:blipFill>
              <p:spPr>
                <a:xfrm rot="20739550">
                  <a:off x="3502496" y="4199342"/>
                  <a:ext cx="2567280" cy="1900069"/>
                </a:xfrm>
                <a:prstGeom prst="rect">
                  <a:avLst/>
                </a:prstGeom>
              </p:spPr>
            </p:pic>
            <p:pic>
              <p:nvPicPr>
                <p:cNvPr id="54" name="Picture 53">
                  <a:extLst>
                    <a:ext uri="{FF2B5EF4-FFF2-40B4-BE49-F238E27FC236}">
                      <a16:creationId xmlns:a16="http://schemas.microsoft.com/office/drawing/2014/main" id="{67130DCA-7C12-4C0B-9395-77E076694421}"/>
                    </a:ext>
                  </a:extLst>
                </p:cNvPr>
                <p:cNvPicPr>
                  <a:picLocks noChangeAspect="1"/>
                </p:cNvPicPr>
                <p:nvPr/>
              </p:nvPicPr>
              <p:blipFill>
                <a:blip r:embed="rId3"/>
                <a:stretch>
                  <a:fillRect/>
                </a:stretch>
              </p:blipFill>
              <p:spPr>
                <a:xfrm rot="20739550">
                  <a:off x="3614157" y="4267050"/>
                  <a:ext cx="2567280" cy="1900069"/>
                </a:xfrm>
                <a:prstGeom prst="rect">
                  <a:avLst/>
                </a:prstGeom>
              </p:spPr>
            </p:pic>
            <p:sp>
              <p:nvSpPr>
                <p:cNvPr id="55" name="Freeform: Shape 54">
                  <a:extLst>
                    <a:ext uri="{FF2B5EF4-FFF2-40B4-BE49-F238E27FC236}">
                      <a16:creationId xmlns:a16="http://schemas.microsoft.com/office/drawing/2014/main" id="{A55C3025-4145-4383-91C4-1856094B2D10}"/>
                    </a:ext>
                  </a:extLst>
                </p:cNvPr>
                <p:cNvSpPr/>
                <p:nvPr/>
              </p:nvSpPr>
              <p:spPr>
                <a:xfrm>
                  <a:off x="3325734" y="4468803"/>
                  <a:ext cx="2828925" cy="1824832"/>
                </a:xfrm>
                <a:custGeom>
                  <a:avLst/>
                  <a:gdLst>
                    <a:gd name="connsiteX0" fmla="*/ 0 w 2838450"/>
                    <a:gd name="connsiteY0" fmla="*/ 120650 h 1816100"/>
                    <a:gd name="connsiteX1" fmla="*/ 866775 w 2838450"/>
                    <a:gd name="connsiteY1" fmla="*/ 88900 h 1816100"/>
                    <a:gd name="connsiteX2" fmla="*/ 1000125 w 2838450"/>
                    <a:gd name="connsiteY2" fmla="*/ 9525 h 1816100"/>
                    <a:gd name="connsiteX3" fmla="*/ 2797175 w 2838450"/>
                    <a:gd name="connsiteY3" fmla="*/ 0 h 1816100"/>
                    <a:gd name="connsiteX4" fmla="*/ 2838450 w 2838450"/>
                    <a:gd name="connsiteY4" fmla="*/ 28575 h 1816100"/>
                    <a:gd name="connsiteX5" fmla="*/ 2778125 w 2838450"/>
                    <a:gd name="connsiteY5" fmla="*/ 1774825 h 1816100"/>
                    <a:gd name="connsiteX6" fmla="*/ 2733675 w 2838450"/>
                    <a:gd name="connsiteY6" fmla="*/ 1816100 h 1816100"/>
                    <a:gd name="connsiteX7" fmla="*/ 79375 w 2838450"/>
                    <a:gd name="connsiteY7" fmla="*/ 1812925 h 1816100"/>
                    <a:gd name="connsiteX8" fmla="*/ 53975 w 2838450"/>
                    <a:gd name="connsiteY8" fmla="*/ 1765300 h 1816100"/>
                    <a:gd name="connsiteX9" fmla="*/ 0 w 2838450"/>
                    <a:gd name="connsiteY9" fmla="*/ 120650 h 1816100"/>
                    <a:gd name="connsiteX0" fmla="*/ 0 w 2838450"/>
                    <a:gd name="connsiteY0" fmla="*/ 120650 h 1818466"/>
                    <a:gd name="connsiteX1" fmla="*/ 866775 w 2838450"/>
                    <a:gd name="connsiteY1" fmla="*/ 88900 h 1818466"/>
                    <a:gd name="connsiteX2" fmla="*/ 1000125 w 2838450"/>
                    <a:gd name="connsiteY2" fmla="*/ 9525 h 1818466"/>
                    <a:gd name="connsiteX3" fmla="*/ 2797175 w 2838450"/>
                    <a:gd name="connsiteY3" fmla="*/ 0 h 1818466"/>
                    <a:gd name="connsiteX4" fmla="*/ 2838450 w 2838450"/>
                    <a:gd name="connsiteY4" fmla="*/ 28575 h 1818466"/>
                    <a:gd name="connsiteX5" fmla="*/ 2778125 w 2838450"/>
                    <a:gd name="connsiteY5" fmla="*/ 1774825 h 1818466"/>
                    <a:gd name="connsiteX6" fmla="*/ 2733675 w 2838450"/>
                    <a:gd name="connsiteY6" fmla="*/ 1816100 h 1818466"/>
                    <a:gd name="connsiteX7" fmla="*/ 79375 w 2838450"/>
                    <a:gd name="connsiteY7" fmla="*/ 1812925 h 1818466"/>
                    <a:gd name="connsiteX8" fmla="*/ 53975 w 2838450"/>
                    <a:gd name="connsiteY8" fmla="*/ 1765300 h 1818466"/>
                    <a:gd name="connsiteX9" fmla="*/ 0 w 2838450"/>
                    <a:gd name="connsiteY9" fmla="*/ 120650 h 1818466"/>
                    <a:gd name="connsiteX0" fmla="*/ 0 w 2838450"/>
                    <a:gd name="connsiteY0" fmla="*/ 120650 h 1818981"/>
                    <a:gd name="connsiteX1" fmla="*/ 866775 w 2838450"/>
                    <a:gd name="connsiteY1" fmla="*/ 88900 h 1818981"/>
                    <a:gd name="connsiteX2" fmla="*/ 1000125 w 2838450"/>
                    <a:gd name="connsiteY2" fmla="*/ 9525 h 1818981"/>
                    <a:gd name="connsiteX3" fmla="*/ 2797175 w 2838450"/>
                    <a:gd name="connsiteY3" fmla="*/ 0 h 1818981"/>
                    <a:gd name="connsiteX4" fmla="*/ 2838450 w 2838450"/>
                    <a:gd name="connsiteY4" fmla="*/ 28575 h 1818981"/>
                    <a:gd name="connsiteX5" fmla="*/ 2778125 w 2838450"/>
                    <a:gd name="connsiteY5" fmla="*/ 1774825 h 1818981"/>
                    <a:gd name="connsiteX6" fmla="*/ 2733675 w 2838450"/>
                    <a:gd name="connsiteY6" fmla="*/ 1816100 h 1818981"/>
                    <a:gd name="connsiteX7" fmla="*/ 79375 w 2838450"/>
                    <a:gd name="connsiteY7" fmla="*/ 1812925 h 1818981"/>
                    <a:gd name="connsiteX8" fmla="*/ 53975 w 2838450"/>
                    <a:gd name="connsiteY8" fmla="*/ 1765300 h 1818981"/>
                    <a:gd name="connsiteX9" fmla="*/ 0 w 2838450"/>
                    <a:gd name="connsiteY9" fmla="*/ 120650 h 1818981"/>
                    <a:gd name="connsiteX0" fmla="*/ 0 w 2838450"/>
                    <a:gd name="connsiteY0" fmla="*/ 120650 h 1818981"/>
                    <a:gd name="connsiteX1" fmla="*/ 866775 w 2838450"/>
                    <a:gd name="connsiteY1" fmla="*/ 88900 h 1818981"/>
                    <a:gd name="connsiteX2" fmla="*/ 1000125 w 2838450"/>
                    <a:gd name="connsiteY2" fmla="*/ 9525 h 1818981"/>
                    <a:gd name="connsiteX3" fmla="*/ 2797175 w 2838450"/>
                    <a:gd name="connsiteY3" fmla="*/ 0 h 1818981"/>
                    <a:gd name="connsiteX4" fmla="*/ 2838450 w 2838450"/>
                    <a:gd name="connsiteY4" fmla="*/ 28575 h 1818981"/>
                    <a:gd name="connsiteX5" fmla="*/ 2778125 w 2838450"/>
                    <a:gd name="connsiteY5" fmla="*/ 1774825 h 1818981"/>
                    <a:gd name="connsiteX6" fmla="*/ 2733675 w 2838450"/>
                    <a:gd name="connsiteY6" fmla="*/ 1816100 h 1818981"/>
                    <a:gd name="connsiteX7" fmla="*/ 79375 w 2838450"/>
                    <a:gd name="connsiteY7" fmla="*/ 1812925 h 1818981"/>
                    <a:gd name="connsiteX8" fmla="*/ 53975 w 2838450"/>
                    <a:gd name="connsiteY8" fmla="*/ 1765300 h 1818981"/>
                    <a:gd name="connsiteX9" fmla="*/ 0 w 2838450"/>
                    <a:gd name="connsiteY9" fmla="*/ 120650 h 1818981"/>
                    <a:gd name="connsiteX0" fmla="*/ 0 w 2838450"/>
                    <a:gd name="connsiteY0" fmla="*/ 120650 h 1821207"/>
                    <a:gd name="connsiteX1" fmla="*/ 866775 w 2838450"/>
                    <a:gd name="connsiteY1" fmla="*/ 88900 h 1821207"/>
                    <a:gd name="connsiteX2" fmla="*/ 1000125 w 2838450"/>
                    <a:gd name="connsiteY2" fmla="*/ 9525 h 1821207"/>
                    <a:gd name="connsiteX3" fmla="*/ 2797175 w 2838450"/>
                    <a:gd name="connsiteY3" fmla="*/ 0 h 1821207"/>
                    <a:gd name="connsiteX4" fmla="*/ 2838450 w 2838450"/>
                    <a:gd name="connsiteY4" fmla="*/ 28575 h 1821207"/>
                    <a:gd name="connsiteX5" fmla="*/ 2778125 w 2838450"/>
                    <a:gd name="connsiteY5" fmla="*/ 1774825 h 1821207"/>
                    <a:gd name="connsiteX6" fmla="*/ 2738438 w 2838450"/>
                    <a:gd name="connsiteY6" fmla="*/ 1818481 h 1821207"/>
                    <a:gd name="connsiteX7" fmla="*/ 79375 w 2838450"/>
                    <a:gd name="connsiteY7" fmla="*/ 1812925 h 1821207"/>
                    <a:gd name="connsiteX8" fmla="*/ 53975 w 2838450"/>
                    <a:gd name="connsiteY8" fmla="*/ 1765300 h 1821207"/>
                    <a:gd name="connsiteX9" fmla="*/ 0 w 2838450"/>
                    <a:gd name="connsiteY9" fmla="*/ 120650 h 1821207"/>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66775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00125 w 2838450"/>
                    <a:gd name="connsiteY2" fmla="*/ 9525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33463 w 2838450"/>
                    <a:gd name="connsiteY2" fmla="*/ 40481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1033463 w 2838450"/>
                    <a:gd name="connsiteY2" fmla="*/ 40481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0650 h 1824832"/>
                    <a:gd name="connsiteX1" fmla="*/ 819150 w 2838450"/>
                    <a:gd name="connsiteY1" fmla="*/ 88900 h 1824832"/>
                    <a:gd name="connsiteX2" fmla="*/ 945356 w 2838450"/>
                    <a:gd name="connsiteY2" fmla="*/ 30956 h 1824832"/>
                    <a:gd name="connsiteX3" fmla="*/ 2797175 w 2838450"/>
                    <a:gd name="connsiteY3" fmla="*/ 0 h 1824832"/>
                    <a:gd name="connsiteX4" fmla="*/ 2838450 w 2838450"/>
                    <a:gd name="connsiteY4" fmla="*/ 28575 h 1824832"/>
                    <a:gd name="connsiteX5" fmla="*/ 2778125 w 2838450"/>
                    <a:gd name="connsiteY5" fmla="*/ 1774825 h 1824832"/>
                    <a:gd name="connsiteX6" fmla="*/ 2738438 w 2838450"/>
                    <a:gd name="connsiteY6" fmla="*/ 1818481 h 1824832"/>
                    <a:gd name="connsiteX7" fmla="*/ 81756 w 2838450"/>
                    <a:gd name="connsiteY7" fmla="*/ 1824832 h 1824832"/>
                    <a:gd name="connsiteX8" fmla="*/ 53975 w 2838450"/>
                    <a:gd name="connsiteY8" fmla="*/ 1765300 h 1824832"/>
                    <a:gd name="connsiteX9" fmla="*/ 0 w 2838450"/>
                    <a:gd name="connsiteY9" fmla="*/ 120650 h 1824832"/>
                    <a:gd name="connsiteX0" fmla="*/ 0 w 2838450"/>
                    <a:gd name="connsiteY0" fmla="*/ 123106 h 1827288"/>
                    <a:gd name="connsiteX1" fmla="*/ 819150 w 2838450"/>
                    <a:gd name="connsiteY1" fmla="*/ 91356 h 1827288"/>
                    <a:gd name="connsiteX2" fmla="*/ 945356 w 2838450"/>
                    <a:gd name="connsiteY2" fmla="*/ 33412 h 1827288"/>
                    <a:gd name="connsiteX3" fmla="*/ 2797175 w 2838450"/>
                    <a:gd name="connsiteY3" fmla="*/ 2456 h 1827288"/>
                    <a:gd name="connsiteX4" fmla="*/ 2838450 w 2838450"/>
                    <a:gd name="connsiteY4" fmla="*/ 31031 h 1827288"/>
                    <a:gd name="connsiteX5" fmla="*/ 2778125 w 2838450"/>
                    <a:gd name="connsiteY5" fmla="*/ 1777281 h 1827288"/>
                    <a:gd name="connsiteX6" fmla="*/ 2738438 w 2838450"/>
                    <a:gd name="connsiteY6" fmla="*/ 1820937 h 1827288"/>
                    <a:gd name="connsiteX7" fmla="*/ 81756 w 2838450"/>
                    <a:gd name="connsiteY7" fmla="*/ 1827288 h 1827288"/>
                    <a:gd name="connsiteX8" fmla="*/ 53975 w 2838450"/>
                    <a:gd name="connsiteY8" fmla="*/ 1767756 h 1827288"/>
                    <a:gd name="connsiteX9" fmla="*/ 0 w 2838450"/>
                    <a:gd name="connsiteY9" fmla="*/ 123106 h 1827288"/>
                    <a:gd name="connsiteX0" fmla="*/ 0 w 2838450"/>
                    <a:gd name="connsiteY0" fmla="*/ 120650 h 1824832"/>
                    <a:gd name="connsiteX1" fmla="*/ 819150 w 2838450"/>
                    <a:gd name="connsiteY1" fmla="*/ 88900 h 1824832"/>
                    <a:gd name="connsiteX2" fmla="*/ 945356 w 2838450"/>
                    <a:gd name="connsiteY2" fmla="*/ 30956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87672 w 2838450"/>
                    <a:gd name="connsiteY3" fmla="*/ 13822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819150 w 2838450"/>
                    <a:gd name="connsiteY1" fmla="*/ 88900 h 1824832"/>
                    <a:gd name="connsiteX2" fmla="*/ 985838 w 2838450"/>
                    <a:gd name="connsiteY2" fmla="*/ 21431 h 1824832"/>
                    <a:gd name="connsiteX3" fmla="*/ 1297197 w 2838450"/>
                    <a:gd name="connsiteY3" fmla="*/ 16204 h 1824832"/>
                    <a:gd name="connsiteX4" fmla="*/ 2797175 w 2838450"/>
                    <a:gd name="connsiteY4" fmla="*/ 0 h 1824832"/>
                    <a:gd name="connsiteX5" fmla="*/ 2838450 w 2838450"/>
                    <a:gd name="connsiteY5" fmla="*/ 28575 h 1824832"/>
                    <a:gd name="connsiteX6" fmla="*/ 2778125 w 2838450"/>
                    <a:gd name="connsiteY6" fmla="*/ 1774825 h 1824832"/>
                    <a:gd name="connsiteX7" fmla="*/ 2738438 w 2838450"/>
                    <a:gd name="connsiteY7" fmla="*/ 1818481 h 1824832"/>
                    <a:gd name="connsiteX8" fmla="*/ 81756 w 2838450"/>
                    <a:gd name="connsiteY8" fmla="*/ 1824832 h 1824832"/>
                    <a:gd name="connsiteX9" fmla="*/ 53975 w 2838450"/>
                    <a:gd name="connsiteY9" fmla="*/ 1765300 h 1824832"/>
                    <a:gd name="connsiteX10" fmla="*/ 0 w 2838450"/>
                    <a:gd name="connsiteY10" fmla="*/ 120650 h 1824832"/>
                    <a:gd name="connsiteX0" fmla="*/ 0 w 2838450"/>
                    <a:gd name="connsiteY0" fmla="*/ 120650 h 1824832"/>
                    <a:gd name="connsiteX1" fmla="*/ 6560 w 2838450"/>
                    <a:gd name="connsiteY1" fmla="*/ 1257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38450"/>
                    <a:gd name="connsiteY0" fmla="*/ 120650 h 1824832"/>
                    <a:gd name="connsiteX1" fmla="*/ 42279 w 2838450"/>
                    <a:gd name="connsiteY1" fmla="*/ 876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38450"/>
                    <a:gd name="connsiteY0" fmla="*/ 120650 h 1824832"/>
                    <a:gd name="connsiteX1" fmla="*/ 42279 w 2838450"/>
                    <a:gd name="connsiteY1" fmla="*/ 87640 h 1824832"/>
                    <a:gd name="connsiteX2" fmla="*/ 819150 w 2838450"/>
                    <a:gd name="connsiteY2" fmla="*/ 88900 h 1824832"/>
                    <a:gd name="connsiteX3" fmla="*/ 985838 w 2838450"/>
                    <a:gd name="connsiteY3" fmla="*/ 21431 h 1824832"/>
                    <a:gd name="connsiteX4" fmla="*/ 1297197 w 2838450"/>
                    <a:gd name="connsiteY4" fmla="*/ 16204 h 1824832"/>
                    <a:gd name="connsiteX5" fmla="*/ 2797175 w 2838450"/>
                    <a:gd name="connsiteY5" fmla="*/ 0 h 1824832"/>
                    <a:gd name="connsiteX6" fmla="*/ 2838450 w 2838450"/>
                    <a:gd name="connsiteY6" fmla="*/ 28575 h 1824832"/>
                    <a:gd name="connsiteX7" fmla="*/ 2778125 w 2838450"/>
                    <a:gd name="connsiteY7" fmla="*/ 1774825 h 1824832"/>
                    <a:gd name="connsiteX8" fmla="*/ 2738438 w 2838450"/>
                    <a:gd name="connsiteY8" fmla="*/ 1818481 h 1824832"/>
                    <a:gd name="connsiteX9" fmla="*/ 81756 w 2838450"/>
                    <a:gd name="connsiteY9" fmla="*/ 1824832 h 1824832"/>
                    <a:gd name="connsiteX10" fmla="*/ 53975 w 2838450"/>
                    <a:gd name="connsiteY10" fmla="*/ 1765300 h 1824832"/>
                    <a:gd name="connsiteX11" fmla="*/ 0 w 2838450"/>
                    <a:gd name="connsiteY11" fmla="*/ 120650 h 1824832"/>
                    <a:gd name="connsiteX0" fmla="*/ 0 w 2847975"/>
                    <a:gd name="connsiteY0" fmla="*/ 120650 h 1824832"/>
                    <a:gd name="connsiteX1" fmla="*/ 42279 w 2847975"/>
                    <a:gd name="connsiteY1" fmla="*/ 87640 h 1824832"/>
                    <a:gd name="connsiteX2" fmla="*/ 819150 w 2847975"/>
                    <a:gd name="connsiteY2" fmla="*/ 88900 h 1824832"/>
                    <a:gd name="connsiteX3" fmla="*/ 985838 w 2847975"/>
                    <a:gd name="connsiteY3" fmla="*/ 21431 h 1824832"/>
                    <a:gd name="connsiteX4" fmla="*/ 1297197 w 2847975"/>
                    <a:gd name="connsiteY4" fmla="*/ 16204 h 1824832"/>
                    <a:gd name="connsiteX5" fmla="*/ 2797175 w 2847975"/>
                    <a:gd name="connsiteY5" fmla="*/ 0 h 1824832"/>
                    <a:gd name="connsiteX6" fmla="*/ 2847975 w 2847975"/>
                    <a:gd name="connsiteY6" fmla="*/ 15875 h 1824832"/>
                    <a:gd name="connsiteX7" fmla="*/ 2778125 w 2847975"/>
                    <a:gd name="connsiteY7" fmla="*/ 1774825 h 1824832"/>
                    <a:gd name="connsiteX8" fmla="*/ 2738438 w 2847975"/>
                    <a:gd name="connsiteY8" fmla="*/ 1818481 h 1824832"/>
                    <a:gd name="connsiteX9" fmla="*/ 81756 w 2847975"/>
                    <a:gd name="connsiteY9" fmla="*/ 1824832 h 1824832"/>
                    <a:gd name="connsiteX10" fmla="*/ 53975 w 2847975"/>
                    <a:gd name="connsiteY10" fmla="*/ 1765300 h 1824832"/>
                    <a:gd name="connsiteX11" fmla="*/ 0 w 2847975"/>
                    <a:gd name="connsiteY11" fmla="*/ 120650 h 1824832"/>
                    <a:gd name="connsiteX0" fmla="*/ 0 w 2835275"/>
                    <a:gd name="connsiteY0" fmla="*/ 120650 h 1824832"/>
                    <a:gd name="connsiteX1" fmla="*/ 42279 w 2835275"/>
                    <a:gd name="connsiteY1" fmla="*/ 87640 h 1824832"/>
                    <a:gd name="connsiteX2" fmla="*/ 819150 w 2835275"/>
                    <a:gd name="connsiteY2" fmla="*/ 88900 h 1824832"/>
                    <a:gd name="connsiteX3" fmla="*/ 985838 w 2835275"/>
                    <a:gd name="connsiteY3" fmla="*/ 21431 h 1824832"/>
                    <a:gd name="connsiteX4" fmla="*/ 1297197 w 2835275"/>
                    <a:gd name="connsiteY4" fmla="*/ 16204 h 1824832"/>
                    <a:gd name="connsiteX5" fmla="*/ 2797175 w 2835275"/>
                    <a:gd name="connsiteY5" fmla="*/ 0 h 1824832"/>
                    <a:gd name="connsiteX6" fmla="*/ 2835275 w 2835275"/>
                    <a:gd name="connsiteY6" fmla="*/ 15875 h 1824832"/>
                    <a:gd name="connsiteX7" fmla="*/ 2778125 w 2835275"/>
                    <a:gd name="connsiteY7" fmla="*/ 1774825 h 1824832"/>
                    <a:gd name="connsiteX8" fmla="*/ 2738438 w 2835275"/>
                    <a:gd name="connsiteY8" fmla="*/ 1818481 h 1824832"/>
                    <a:gd name="connsiteX9" fmla="*/ 81756 w 2835275"/>
                    <a:gd name="connsiteY9" fmla="*/ 1824832 h 1824832"/>
                    <a:gd name="connsiteX10" fmla="*/ 53975 w 2835275"/>
                    <a:gd name="connsiteY10" fmla="*/ 1765300 h 1824832"/>
                    <a:gd name="connsiteX11" fmla="*/ 0 w 2835275"/>
                    <a:gd name="connsiteY11" fmla="*/ 120650 h 1824832"/>
                    <a:gd name="connsiteX0" fmla="*/ 0 w 2835275"/>
                    <a:gd name="connsiteY0" fmla="*/ 120650 h 1824832"/>
                    <a:gd name="connsiteX1" fmla="*/ 42279 w 2835275"/>
                    <a:gd name="connsiteY1" fmla="*/ 87640 h 1824832"/>
                    <a:gd name="connsiteX2" fmla="*/ 819150 w 2835275"/>
                    <a:gd name="connsiteY2" fmla="*/ 88900 h 1824832"/>
                    <a:gd name="connsiteX3" fmla="*/ 985838 w 2835275"/>
                    <a:gd name="connsiteY3" fmla="*/ 21431 h 1824832"/>
                    <a:gd name="connsiteX4" fmla="*/ 1297197 w 2835275"/>
                    <a:gd name="connsiteY4" fmla="*/ 16204 h 1824832"/>
                    <a:gd name="connsiteX5" fmla="*/ 2787650 w 2835275"/>
                    <a:gd name="connsiteY5" fmla="*/ 0 h 1824832"/>
                    <a:gd name="connsiteX6" fmla="*/ 2835275 w 2835275"/>
                    <a:gd name="connsiteY6" fmla="*/ 15875 h 1824832"/>
                    <a:gd name="connsiteX7" fmla="*/ 2778125 w 2835275"/>
                    <a:gd name="connsiteY7" fmla="*/ 1774825 h 1824832"/>
                    <a:gd name="connsiteX8" fmla="*/ 2738438 w 2835275"/>
                    <a:gd name="connsiteY8" fmla="*/ 1818481 h 1824832"/>
                    <a:gd name="connsiteX9" fmla="*/ 81756 w 2835275"/>
                    <a:gd name="connsiteY9" fmla="*/ 1824832 h 1824832"/>
                    <a:gd name="connsiteX10" fmla="*/ 53975 w 2835275"/>
                    <a:gd name="connsiteY10" fmla="*/ 1765300 h 1824832"/>
                    <a:gd name="connsiteX11" fmla="*/ 0 w 2835275"/>
                    <a:gd name="connsiteY11" fmla="*/ 120650 h 1824832"/>
                    <a:gd name="connsiteX0" fmla="*/ 0 w 2806700"/>
                    <a:gd name="connsiteY0" fmla="*/ 120650 h 1824832"/>
                    <a:gd name="connsiteX1" fmla="*/ 42279 w 2806700"/>
                    <a:gd name="connsiteY1" fmla="*/ 87640 h 1824832"/>
                    <a:gd name="connsiteX2" fmla="*/ 819150 w 2806700"/>
                    <a:gd name="connsiteY2" fmla="*/ 88900 h 1824832"/>
                    <a:gd name="connsiteX3" fmla="*/ 985838 w 2806700"/>
                    <a:gd name="connsiteY3" fmla="*/ 21431 h 1824832"/>
                    <a:gd name="connsiteX4" fmla="*/ 1297197 w 2806700"/>
                    <a:gd name="connsiteY4" fmla="*/ 16204 h 1824832"/>
                    <a:gd name="connsiteX5" fmla="*/ 2787650 w 2806700"/>
                    <a:gd name="connsiteY5" fmla="*/ 0 h 1824832"/>
                    <a:gd name="connsiteX6" fmla="*/ 2806700 w 2806700"/>
                    <a:gd name="connsiteY6" fmla="*/ 19050 h 1824832"/>
                    <a:gd name="connsiteX7" fmla="*/ 2778125 w 2806700"/>
                    <a:gd name="connsiteY7" fmla="*/ 1774825 h 1824832"/>
                    <a:gd name="connsiteX8" fmla="*/ 2738438 w 2806700"/>
                    <a:gd name="connsiteY8" fmla="*/ 1818481 h 1824832"/>
                    <a:gd name="connsiteX9" fmla="*/ 81756 w 2806700"/>
                    <a:gd name="connsiteY9" fmla="*/ 1824832 h 1824832"/>
                    <a:gd name="connsiteX10" fmla="*/ 53975 w 2806700"/>
                    <a:gd name="connsiteY10" fmla="*/ 1765300 h 1824832"/>
                    <a:gd name="connsiteX11" fmla="*/ 0 w 2806700"/>
                    <a:gd name="connsiteY11" fmla="*/ 120650 h 1824832"/>
                    <a:gd name="connsiteX0" fmla="*/ 0 w 2825750"/>
                    <a:gd name="connsiteY0" fmla="*/ 120650 h 1824832"/>
                    <a:gd name="connsiteX1" fmla="*/ 42279 w 2825750"/>
                    <a:gd name="connsiteY1" fmla="*/ 87640 h 1824832"/>
                    <a:gd name="connsiteX2" fmla="*/ 819150 w 2825750"/>
                    <a:gd name="connsiteY2" fmla="*/ 88900 h 1824832"/>
                    <a:gd name="connsiteX3" fmla="*/ 985838 w 2825750"/>
                    <a:gd name="connsiteY3" fmla="*/ 21431 h 1824832"/>
                    <a:gd name="connsiteX4" fmla="*/ 1297197 w 2825750"/>
                    <a:gd name="connsiteY4" fmla="*/ 16204 h 1824832"/>
                    <a:gd name="connsiteX5" fmla="*/ 2787650 w 2825750"/>
                    <a:gd name="connsiteY5" fmla="*/ 0 h 1824832"/>
                    <a:gd name="connsiteX6" fmla="*/ 2825750 w 2825750"/>
                    <a:gd name="connsiteY6" fmla="*/ 38100 h 1824832"/>
                    <a:gd name="connsiteX7" fmla="*/ 2778125 w 2825750"/>
                    <a:gd name="connsiteY7" fmla="*/ 1774825 h 1824832"/>
                    <a:gd name="connsiteX8" fmla="*/ 2738438 w 2825750"/>
                    <a:gd name="connsiteY8" fmla="*/ 1818481 h 1824832"/>
                    <a:gd name="connsiteX9" fmla="*/ 81756 w 2825750"/>
                    <a:gd name="connsiteY9" fmla="*/ 1824832 h 1824832"/>
                    <a:gd name="connsiteX10" fmla="*/ 53975 w 2825750"/>
                    <a:gd name="connsiteY10" fmla="*/ 1765300 h 1824832"/>
                    <a:gd name="connsiteX11" fmla="*/ 0 w 2825750"/>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 name="connsiteX0" fmla="*/ 0 w 2828925"/>
                    <a:gd name="connsiteY0" fmla="*/ 120650 h 1824832"/>
                    <a:gd name="connsiteX1" fmla="*/ 42279 w 2828925"/>
                    <a:gd name="connsiteY1" fmla="*/ 87640 h 1824832"/>
                    <a:gd name="connsiteX2" fmla="*/ 819150 w 2828925"/>
                    <a:gd name="connsiteY2" fmla="*/ 88900 h 1824832"/>
                    <a:gd name="connsiteX3" fmla="*/ 985838 w 2828925"/>
                    <a:gd name="connsiteY3" fmla="*/ 21431 h 1824832"/>
                    <a:gd name="connsiteX4" fmla="*/ 1297197 w 2828925"/>
                    <a:gd name="connsiteY4" fmla="*/ 16204 h 1824832"/>
                    <a:gd name="connsiteX5" fmla="*/ 2787650 w 2828925"/>
                    <a:gd name="connsiteY5" fmla="*/ 0 h 1824832"/>
                    <a:gd name="connsiteX6" fmla="*/ 2828925 w 2828925"/>
                    <a:gd name="connsiteY6" fmla="*/ 22225 h 1824832"/>
                    <a:gd name="connsiteX7" fmla="*/ 2778125 w 2828925"/>
                    <a:gd name="connsiteY7" fmla="*/ 1774825 h 1824832"/>
                    <a:gd name="connsiteX8" fmla="*/ 2738438 w 2828925"/>
                    <a:gd name="connsiteY8" fmla="*/ 1818481 h 1824832"/>
                    <a:gd name="connsiteX9" fmla="*/ 81756 w 2828925"/>
                    <a:gd name="connsiteY9" fmla="*/ 1824832 h 1824832"/>
                    <a:gd name="connsiteX10" fmla="*/ 53975 w 2828925"/>
                    <a:gd name="connsiteY10" fmla="*/ 1765300 h 1824832"/>
                    <a:gd name="connsiteX11" fmla="*/ 0 w 2828925"/>
                    <a:gd name="connsiteY11" fmla="*/ 120650 h 182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28925" h="1824832">
                      <a:moveTo>
                        <a:pt x="0" y="120650"/>
                      </a:moveTo>
                      <a:cubicBezTo>
                        <a:pt x="14093" y="109647"/>
                        <a:pt x="-5151" y="98643"/>
                        <a:pt x="42279" y="87640"/>
                      </a:cubicBezTo>
                      <a:lnTo>
                        <a:pt x="819150" y="88900"/>
                      </a:lnTo>
                      <a:cubicBezTo>
                        <a:pt x="889793" y="79111"/>
                        <a:pt x="910431" y="31221"/>
                        <a:pt x="985838" y="21431"/>
                      </a:cubicBezTo>
                      <a:cubicBezTo>
                        <a:pt x="1060353" y="6140"/>
                        <a:pt x="988561" y="21363"/>
                        <a:pt x="1297197" y="16204"/>
                      </a:cubicBezTo>
                      <a:lnTo>
                        <a:pt x="2787650" y="0"/>
                      </a:lnTo>
                      <a:cubicBezTo>
                        <a:pt x="2815696" y="2646"/>
                        <a:pt x="2815167" y="14817"/>
                        <a:pt x="2828925" y="22225"/>
                      </a:cubicBezTo>
                      <a:lnTo>
                        <a:pt x="2778125" y="1774825"/>
                      </a:lnTo>
                      <a:cubicBezTo>
                        <a:pt x="2770451" y="1798108"/>
                        <a:pt x="2788974" y="1819010"/>
                        <a:pt x="2738438" y="1818481"/>
                      </a:cubicBezTo>
                      <a:lnTo>
                        <a:pt x="81756" y="1824832"/>
                      </a:lnTo>
                      <a:cubicBezTo>
                        <a:pt x="60590" y="1800225"/>
                        <a:pt x="53710" y="1787525"/>
                        <a:pt x="53975" y="1765300"/>
                      </a:cubicBezTo>
                      <a:lnTo>
                        <a:pt x="0" y="120650"/>
                      </a:lnTo>
                      <a:close/>
                    </a:path>
                  </a:pathLst>
                </a:custGeom>
                <a:solidFill>
                  <a:srgbClr val="F9D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4C31A68-DC3F-4A61-BCB1-FB4F4069E4D3}"/>
                  </a:ext>
                </a:extLst>
              </p:cNvPr>
              <p:cNvGrpSpPr/>
              <p:nvPr/>
            </p:nvGrpSpPr>
            <p:grpSpPr>
              <a:xfrm rot="78648" flipH="1">
                <a:off x="5319190" y="2304785"/>
                <a:ext cx="200743" cy="566630"/>
                <a:chOff x="4247772" y="4559460"/>
                <a:chExt cx="750351" cy="1030809"/>
              </a:xfrm>
            </p:grpSpPr>
            <p:sp>
              <p:nvSpPr>
                <p:cNvPr id="48" name="Freeform: Shape 47">
                  <a:extLst>
                    <a:ext uri="{FF2B5EF4-FFF2-40B4-BE49-F238E27FC236}">
                      <a16:creationId xmlns:a16="http://schemas.microsoft.com/office/drawing/2014/main" id="{90B6C6EA-F10A-4953-92CD-EC76B36F16BE}"/>
                    </a:ext>
                  </a:extLst>
                </p:cNvPr>
                <p:cNvSpPr/>
                <p:nvPr/>
              </p:nvSpPr>
              <p:spPr>
                <a:xfrm>
                  <a:off x="4609925" y="4760426"/>
                  <a:ext cx="388198" cy="580940"/>
                </a:xfrm>
                <a:custGeom>
                  <a:avLst/>
                  <a:gdLst>
                    <a:gd name="connsiteX0" fmla="*/ 0 w 579120"/>
                    <a:gd name="connsiteY0" fmla="*/ 2110740 h 2110740"/>
                    <a:gd name="connsiteX1" fmla="*/ 579120 w 579120"/>
                    <a:gd name="connsiteY1" fmla="*/ 731520 h 2110740"/>
                    <a:gd name="connsiteX2" fmla="*/ 266700 w 579120"/>
                    <a:gd name="connsiteY2" fmla="*/ 0 h 2110740"/>
                    <a:gd name="connsiteX3" fmla="*/ 0 w 579120"/>
                    <a:gd name="connsiteY3" fmla="*/ 2110740 h 2110740"/>
                    <a:gd name="connsiteX0" fmla="*/ 0 w 1217295"/>
                    <a:gd name="connsiteY0" fmla="*/ 2110740 h 2110740"/>
                    <a:gd name="connsiteX1" fmla="*/ 1217295 w 1217295"/>
                    <a:gd name="connsiteY1" fmla="*/ 175895 h 2110740"/>
                    <a:gd name="connsiteX2" fmla="*/ 266700 w 1217295"/>
                    <a:gd name="connsiteY2" fmla="*/ 0 h 2110740"/>
                    <a:gd name="connsiteX3" fmla="*/ 0 w 1217295"/>
                    <a:gd name="connsiteY3" fmla="*/ 2110740 h 2110740"/>
                    <a:gd name="connsiteX0" fmla="*/ 0 w 1217295"/>
                    <a:gd name="connsiteY0" fmla="*/ 2123440 h 2123440"/>
                    <a:gd name="connsiteX1" fmla="*/ 1217295 w 1217295"/>
                    <a:gd name="connsiteY1" fmla="*/ 188595 h 2123440"/>
                    <a:gd name="connsiteX2" fmla="*/ 225425 w 1217295"/>
                    <a:gd name="connsiteY2" fmla="*/ 0 h 2123440"/>
                    <a:gd name="connsiteX3" fmla="*/ 0 w 1217295"/>
                    <a:gd name="connsiteY3" fmla="*/ 2123440 h 2123440"/>
                    <a:gd name="connsiteX0" fmla="*/ 355600 w 991870"/>
                    <a:gd name="connsiteY0" fmla="*/ 631190 h 631190"/>
                    <a:gd name="connsiteX1" fmla="*/ 991870 w 991870"/>
                    <a:gd name="connsiteY1" fmla="*/ 188595 h 631190"/>
                    <a:gd name="connsiteX2" fmla="*/ 0 w 991870"/>
                    <a:gd name="connsiteY2" fmla="*/ 0 h 631190"/>
                    <a:gd name="connsiteX3" fmla="*/ 355600 w 991870"/>
                    <a:gd name="connsiteY3" fmla="*/ 631190 h 631190"/>
                    <a:gd name="connsiteX0" fmla="*/ 60325 w 991870"/>
                    <a:gd name="connsiteY0" fmla="*/ 786765 h 786765"/>
                    <a:gd name="connsiteX1" fmla="*/ 991870 w 991870"/>
                    <a:gd name="connsiteY1" fmla="*/ 188595 h 786765"/>
                    <a:gd name="connsiteX2" fmla="*/ 0 w 991870"/>
                    <a:gd name="connsiteY2" fmla="*/ 0 h 786765"/>
                    <a:gd name="connsiteX3" fmla="*/ 60325 w 991870"/>
                    <a:gd name="connsiteY3" fmla="*/ 786765 h 786765"/>
                    <a:gd name="connsiteX0" fmla="*/ 69850 w 991870"/>
                    <a:gd name="connsiteY0" fmla="*/ 810577 h 810577"/>
                    <a:gd name="connsiteX1" fmla="*/ 991870 w 991870"/>
                    <a:gd name="connsiteY1" fmla="*/ 188595 h 810577"/>
                    <a:gd name="connsiteX2" fmla="*/ 0 w 991870"/>
                    <a:gd name="connsiteY2" fmla="*/ 0 h 810577"/>
                    <a:gd name="connsiteX3" fmla="*/ 69850 w 991870"/>
                    <a:gd name="connsiteY3" fmla="*/ 810577 h 810577"/>
                    <a:gd name="connsiteX0" fmla="*/ 69850 w 991870"/>
                    <a:gd name="connsiteY0" fmla="*/ 810577 h 810577"/>
                    <a:gd name="connsiteX1" fmla="*/ 991870 w 991870"/>
                    <a:gd name="connsiteY1" fmla="*/ 188595 h 810577"/>
                    <a:gd name="connsiteX2" fmla="*/ 0 w 991870"/>
                    <a:gd name="connsiteY2" fmla="*/ 0 h 810577"/>
                    <a:gd name="connsiteX3" fmla="*/ 69850 w 991870"/>
                    <a:gd name="connsiteY3" fmla="*/ 810577 h 810577"/>
                    <a:gd name="connsiteX0" fmla="*/ 69850 w 1001395"/>
                    <a:gd name="connsiteY0" fmla="*/ 810577 h 810577"/>
                    <a:gd name="connsiteX1" fmla="*/ 1001395 w 1001395"/>
                    <a:gd name="connsiteY1" fmla="*/ 198120 h 810577"/>
                    <a:gd name="connsiteX2" fmla="*/ 0 w 1001395"/>
                    <a:gd name="connsiteY2" fmla="*/ 0 h 810577"/>
                    <a:gd name="connsiteX3" fmla="*/ 69850 w 1001395"/>
                    <a:gd name="connsiteY3" fmla="*/ 810577 h 810577"/>
                    <a:gd name="connsiteX0" fmla="*/ 57944 w 989489"/>
                    <a:gd name="connsiteY0" fmla="*/ 810577 h 810577"/>
                    <a:gd name="connsiteX1" fmla="*/ 989489 w 989489"/>
                    <a:gd name="connsiteY1" fmla="*/ 198120 h 810577"/>
                    <a:gd name="connsiteX2" fmla="*/ 0 w 989489"/>
                    <a:gd name="connsiteY2" fmla="*/ 0 h 810577"/>
                    <a:gd name="connsiteX3" fmla="*/ 57944 w 989489"/>
                    <a:gd name="connsiteY3" fmla="*/ 810577 h 810577"/>
                    <a:gd name="connsiteX0" fmla="*/ 57944 w 541646"/>
                    <a:gd name="connsiteY0" fmla="*/ 810577 h 810577"/>
                    <a:gd name="connsiteX1" fmla="*/ 541646 w 541646"/>
                    <a:gd name="connsiteY1" fmla="*/ 54460 h 810577"/>
                    <a:gd name="connsiteX2" fmla="*/ 0 w 541646"/>
                    <a:gd name="connsiteY2" fmla="*/ 0 h 810577"/>
                    <a:gd name="connsiteX3" fmla="*/ 57944 w 541646"/>
                    <a:gd name="connsiteY3" fmla="*/ 810577 h 810577"/>
                  </a:gdLst>
                  <a:ahLst/>
                  <a:cxnLst>
                    <a:cxn ang="0">
                      <a:pos x="connsiteX0" y="connsiteY0"/>
                    </a:cxn>
                    <a:cxn ang="0">
                      <a:pos x="connsiteX1" y="connsiteY1"/>
                    </a:cxn>
                    <a:cxn ang="0">
                      <a:pos x="connsiteX2" y="connsiteY2"/>
                    </a:cxn>
                    <a:cxn ang="0">
                      <a:pos x="connsiteX3" y="connsiteY3"/>
                    </a:cxn>
                  </a:cxnLst>
                  <a:rect l="l" t="t" r="r" b="b"/>
                  <a:pathLst>
                    <a:path w="541646" h="810577">
                      <a:moveTo>
                        <a:pt x="57944" y="810577"/>
                      </a:moveTo>
                      <a:lnTo>
                        <a:pt x="541646" y="54460"/>
                      </a:lnTo>
                      <a:lnTo>
                        <a:pt x="0" y="0"/>
                      </a:lnTo>
                      <a:lnTo>
                        <a:pt x="57944" y="810577"/>
                      </a:lnTo>
                      <a:close/>
                    </a:path>
                  </a:pathLst>
                </a:custGeom>
                <a:solidFill>
                  <a:srgbClr val="9E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A04D1783-F612-49F3-A463-67F683FDB1FC}"/>
                    </a:ext>
                  </a:extLst>
                </p:cNvPr>
                <p:cNvSpPr/>
                <p:nvPr/>
              </p:nvSpPr>
              <p:spPr>
                <a:xfrm>
                  <a:off x="4247772" y="4559460"/>
                  <a:ext cx="360669" cy="1030809"/>
                </a:xfrm>
                <a:custGeom>
                  <a:avLst/>
                  <a:gdLst>
                    <a:gd name="connsiteX0" fmla="*/ 0 w 579120"/>
                    <a:gd name="connsiteY0" fmla="*/ 2110740 h 2110740"/>
                    <a:gd name="connsiteX1" fmla="*/ 579120 w 579120"/>
                    <a:gd name="connsiteY1" fmla="*/ 731520 h 2110740"/>
                    <a:gd name="connsiteX2" fmla="*/ 266700 w 579120"/>
                    <a:gd name="connsiteY2" fmla="*/ 0 h 2110740"/>
                    <a:gd name="connsiteX3" fmla="*/ 0 w 579120"/>
                    <a:gd name="connsiteY3" fmla="*/ 2110740 h 2110740"/>
                    <a:gd name="connsiteX0" fmla="*/ 0 w 1217295"/>
                    <a:gd name="connsiteY0" fmla="*/ 2110740 h 2110740"/>
                    <a:gd name="connsiteX1" fmla="*/ 1217295 w 1217295"/>
                    <a:gd name="connsiteY1" fmla="*/ 175895 h 2110740"/>
                    <a:gd name="connsiteX2" fmla="*/ 266700 w 1217295"/>
                    <a:gd name="connsiteY2" fmla="*/ 0 h 2110740"/>
                    <a:gd name="connsiteX3" fmla="*/ 0 w 1217295"/>
                    <a:gd name="connsiteY3" fmla="*/ 2110740 h 2110740"/>
                    <a:gd name="connsiteX0" fmla="*/ 0 w 1217295"/>
                    <a:gd name="connsiteY0" fmla="*/ 2123440 h 2123440"/>
                    <a:gd name="connsiteX1" fmla="*/ 1217295 w 1217295"/>
                    <a:gd name="connsiteY1" fmla="*/ 188595 h 2123440"/>
                    <a:gd name="connsiteX2" fmla="*/ 225425 w 1217295"/>
                    <a:gd name="connsiteY2" fmla="*/ 0 h 2123440"/>
                    <a:gd name="connsiteX3" fmla="*/ 0 w 1217295"/>
                    <a:gd name="connsiteY3" fmla="*/ 2123440 h 2123440"/>
                    <a:gd name="connsiteX0" fmla="*/ 355600 w 991870"/>
                    <a:gd name="connsiteY0" fmla="*/ 631190 h 631190"/>
                    <a:gd name="connsiteX1" fmla="*/ 991870 w 991870"/>
                    <a:gd name="connsiteY1" fmla="*/ 188595 h 631190"/>
                    <a:gd name="connsiteX2" fmla="*/ 0 w 991870"/>
                    <a:gd name="connsiteY2" fmla="*/ 0 h 631190"/>
                    <a:gd name="connsiteX3" fmla="*/ 355600 w 991870"/>
                    <a:gd name="connsiteY3" fmla="*/ 631190 h 631190"/>
                    <a:gd name="connsiteX0" fmla="*/ 60325 w 991870"/>
                    <a:gd name="connsiteY0" fmla="*/ 786765 h 786765"/>
                    <a:gd name="connsiteX1" fmla="*/ 991870 w 991870"/>
                    <a:gd name="connsiteY1" fmla="*/ 188595 h 786765"/>
                    <a:gd name="connsiteX2" fmla="*/ 0 w 991870"/>
                    <a:gd name="connsiteY2" fmla="*/ 0 h 786765"/>
                    <a:gd name="connsiteX3" fmla="*/ 60325 w 991870"/>
                    <a:gd name="connsiteY3" fmla="*/ 786765 h 786765"/>
                    <a:gd name="connsiteX0" fmla="*/ 60325 w 420370"/>
                    <a:gd name="connsiteY0" fmla="*/ 786765 h 786765"/>
                    <a:gd name="connsiteX1" fmla="*/ 420370 w 420370"/>
                    <a:gd name="connsiteY1" fmla="*/ 569595 h 786765"/>
                    <a:gd name="connsiteX2" fmla="*/ 0 w 420370"/>
                    <a:gd name="connsiteY2" fmla="*/ 0 h 786765"/>
                    <a:gd name="connsiteX3" fmla="*/ 60325 w 420370"/>
                    <a:gd name="connsiteY3" fmla="*/ 786765 h 786765"/>
                    <a:gd name="connsiteX0" fmla="*/ 493712 w 493712"/>
                    <a:gd name="connsiteY0" fmla="*/ 1367790 h 1367790"/>
                    <a:gd name="connsiteX1" fmla="*/ 420370 w 493712"/>
                    <a:gd name="connsiteY1" fmla="*/ 569595 h 1367790"/>
                    <a:gd name="connsiteX2" fmla="*/ 0 w 493712"/>
                    <a:gd name="connsiteY2" fmla="*/ 0 h 1367790"/>
                    <a:gd name="connsiteX3" fmla="*/ 493712 w 493712"/>
                    <a:gd name="connsiteY3" fmla="*/ 1367790 h 1367790"/>
                    <a:gd name="connsiteX0" fmla="*/ 493712 w 493712"/>
                    <a:gd name="connsiteY0" fmla="*/ 1367790 h 1428749"/>
                    <a:gd name="connsiteX1" fmla="*/ 420370 w 493712"/>
                    <a:gd name="connsiteY1" fmla="*/ 569595 h 1428749"/>
                    <a:gd name="connsiteX2" fmla="*/ 0 w 493712"/>
                    <a:gd name="connsiteY2" fmla="*/ 0 h 1428749"/>
                    <a:gd name="connsiteX3" fmla="*/ 384948 w 493712"/>
                    <a:gd name="connsiteY3" fmla="*/ 1428749 h 1428749"/>
                    <a:gd name="connsiteX4" fmla="*/ 493712 w 493712"/>
                    <a:gd name="connsiteY4" fmla="*/ 1367790 h 1428749"/>
                    <a:gd name="connsiteX0" fmla="*/ 522287 w 522287"/>
                    <a:gd name="connsiteY0" fmla="*/ 1363027 h 1423986"/>
                    <a:gd name="connsiteX1" fmla="*/ 448945 w 522287"/>
                    <a:gd name="connsiteY1" fmla="*/ 564832 h 1423986"/>
                    <a:gd name="connsiteX2" fmla="*/ 0 w 522287"/>
                    <a:gd name="connsiteY2" fmla="*/ 0 h 1423986"/>
                    <a:gd name="connsiteX3" fmla="*/ 413523 w 522287"/>
                    <a:gd name="connsiteY3" fmla="*/ 1423986 h 1423986"/>
                    <a:gd name="connsiteX4" fmla="*/ 522287 w 522287"/>
                    <a:gd name="connsiteY4" fmla="*/ 1363027 h 1423986"/>
                    <a:gd name="connsiteX0" fmla="*/ 512762 w 512762"/>
                    <a:gd name="connsiteY0" fmla="*/ 1363027 h 1423986"/>
                    <a:gd name="connsiteX1" fmla="*/ 439420 w 512762"/>
                    <a:gd name="connsiteY1" fmla="*/ 564832 h 1423986"/>
                    <a:gd name="connsiteX2" fmla="*/ 0 w 512762"/>
                    <a:gd name="connsiteY2" fmla="*/ 0 h 1423986"/>
                    <a:gd name="connsiteX3" fmla="*/ 403998 w 512762"/>
                    <a:gd name="connsiteY3" fmla="*/ 1423986 h 1423986"/>
                    <a:gd name="connsiteX4" fmla="*/ 512762 w 512762"/>
                    <a:gd name="connsiteY4" fmla="*/ 1363027 h 1423986"/>
                    <a:gd name="connsiteX0" fmla="*/ 512762 w 512762"/>
                    <a:gd name="connsiteY0" fmla="*/ 1363027 h 1423986"/>
                    <a:gd name="connsiteX1" fmla="*/ 458470 w 512762"/>
                    <a:gd name="connsiteY1" fmla="*/ 541019 h 1423986"/>
                    <a:gd name="connsiteX2" fmla="*/ 0 w 512762"/>
                    <a:gd name="connsiteY2" fmla="*/ 0 h 1423986"/>
                    <a:gd name="connsiteX3" fmla="*/ 403998 w 512762"/>
                    <a:gd name="connsiteY3" fmla="*/ 1423986 h 1423986"/>
                    <a:gd name="connsiteX4" fmla="*/ 512762 w 512762"/>
                    <a:gd name="connsiteY4" fmla="*/ 1363027 h 1423986"/>
                    <a:gd name="connsiteX0" fmla="*/ 503237 w 503237"/>
                    <a:gd name="connsiteY0" fmla="*/ 1377314 h 1438273"/>
                    <a:gd name="connsiteX1" fmla="*/ 448945 w 503237"/>
                    <a:gd name="connsiteY1" fmla="*/ 555306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48945 w 503237"/>
                    <a:gd name="connsiteY1" fmla="*/ 555306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48945 w 503237"/>
                    <a:gd name="connsiteY1" fmla="*/ 555306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355859 w 503237"/>
                    <a:gd name="connsiteY1" fmla="*/ 196860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75809 w 503237"/>
                    <a:gd name="connsiteY1" fmla="*/ 279043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75809 w 503237"/>
                    <a:gd name="connsiteY1" fmla="*/ 279043 h 1438273"/>
                    <a:gd name="connsiteX2" fmla="*/ 0 w 503237"/>
                    <a:gd name="connsiteY2" fmla="*/ 0 h 1438273"/>
                    <a:gd name="connsiteX3" fmla="*/ 394473 w 503237"/>
                    <a:gd name="connsiteY3" fmla="*/ 1438273 h 1438273"/>
                    <a:gd name="connsiteX4" fmla="*/ 503237 w 503237"/>
                    <a:gd name="connsiteY4" fmla="*/ 1377314 h 1438273"/>
                    <a:gd name="connsiteX0" fmla="*/ 503237 w 503237"/>
                    <a:gd name="connsiteY0" fmla="*/ 1377314 h 1438273"/>
                    <a:gd name="connsiteX1" fmla="*/ 475809 w 503237"/>
                    <a:gd name="connsiteY1" fmla="*/ 279043 h 1438273"/>
                    <a:gd name="connsiteX2" fmla="*/ 0 w 503237"/>
                    <a:gd name="connsiteY2" fmla="*/ 0 h 1438273"/>
                    <a:gd name="connsiteX3" fmla="*/ 394473 w 503237"/>
                    <a:gd name="connsiteY3" fmla="*/ 1438273 h 1438273"/>
                    <a:gd name="connsiteX4" fmla="*/ 503237 w 503237"/>
                    <a:gd name="connsiteY4" fmla="*/ 1377314 h 1438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237" h="1438273">
                      <a:moveTo>
                        <a:pt x="503237" y="1377314"/>
                      </a:moveTo>
                      <a:lnTo>
                        <a:pt x="475809" y="279043"/>
                      </a:lnTo>
                      <a:cubicBezTo>
                        <a:pt x="105848" y="100305"/>
                        <a:pt x="149648" y="185102"/>
                        <a:pt x="0" y="0"/>
                      </a:cubicBezTo>
                      <a:cubicBezTo>
                        <a:pt x="110060" y="363537"/>
                        <a:pt x="262982" y="1079498"/>
                        <a:pt x="394473" y="1438273"/>
                      </a:cubicBezTo>
                      <a:lnTo>
                        <a:pt x="503237" y="1377314"/>
                      </a:lnTo>
                      <a:close/>
                    </a:path>
                  </a:pathLst>
                </a:custGeom>
                <a:solidFill>
                  <a:srgbClr val="BF1A1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Shape 43">
                <a:extLst>
                  <a:ext uri="{FF2B5EF4-FFF2-40B4-BE49-F238E27FC236}">
                    <a16:creationId xmlns:a16="http://schemas.microsoft.com/office/drawing/2014/main" id="{CAFF367E-EE60-43FC-9388-9A24F5AC4581}"/>
                  </a:ext>
                </a:extLst>
              </p:cNvPr>
              <p:cNvSpPr/>
              <p:nvPr/>
            </p:nvSpPr>
            <p:spPr>
              <a:xfrm rot="20992527" flipH="1">
                <a:off x="5316217" y="2320788"/>
                <a:ext cx="1442187" cy="1305420"/>
              </a:xfrm>
              <a:custGeom>
                <a:avLst/>
                <a:gdLst>
                  <a:gd name="connsiteX0" fmla="*/ 2025650 w 2870200"/>
                  <a:gd name="connsiteY0" fmla="*/ 1441450 h 2908300"/>
                  <a:gd name="connsiteX1" fmla="*/ 2870200 w 2870200"/>
                  <a:gd name="connsiteY1" fmla="*/ 0 h 2908300"/>
                  <a:gd name="connsiteX2" fmla="*/ 615950 w 2870200"/>
                  <a:gd name="connsiteY2" fmla="*/ 1479550 h 2908300"/>
                  <a:gd name="connsiteX3" fmla="*/ 0 w 2870200"/>
                  <a:gd name="connsiteY3" fmla="*/ 2908300 h 2908300"/>
                  <a:gd name="connsiteX4" fmla="*/ 2025650 w 2870200"/>
                  <a:gd name="connsiteY4" fmla="*/ 1441450 h 2908300"/>
                  <a:gd name="connsiteX0" fmla="*/ 2025650 w 2870200"/>
                  <a:gd name="connsiteY0" fmla="*/ 1441450 h 2908300"/>
                  <a:gd name="connsiteX1" fmla="*/ 2870200 w 2870200"/>
                  <a:gd name="connsiteY1" fmla="*/ 0 h 2908300"/>
                  <a:gd name="connsiteX2" fmla="*/ 604044 w 2870200"/>
                  <a:gd name="connsiteY2" fmla="*/ 1455738 h 2908300"/>
                  <a:gd name="connsiteX3" fmla="*/ 0 w 2870200"/>
                  <a:gd name="connsiteY3" fmla="*/ 2908300 h 2908300"/>
                  <a:gd name="connsiteX4" fmla="*/ 2025650 w 2870200"/>
                  <a:gd name="connsiteY4" fmla="*/ 1441450 h 2908300"/>
                  <a:gd name="connsiteX0" fmla="*/ 2001837 w 2846387"/>
                  <a:gd name="connsiteY0" fmla="*/ 1441450 h 2891631"/>
                  <a:gd name="connsiteX1" fmla="*/ 2846387 w 2846387"/>
                  <a:gd name="connsiteY1" fmla="*/ 0 h 2891631"/>
                  <a:gd name="connsiteX2" fmla="*/ 580231 w 2846387"/>
                  <a:gd name="connsiteY2" fmla="*/ 1455738 h 2891631"/>
                  <a:gd name="connsiteX3" fmla="*/ 0 w 2846387"/>
                  <a:gd name="connsiteY3" fmla="*/ 2891631 h 2891631"/>
                  <a:gd name="connsiteX4" fmla="*/ 2001837 w 2846387"/>
                  <a:gd name="connsiteY4" fmla="*/ 1441450 h 2891631"/>
                  <a:gd name="connsiteX0" fmla="*/ 1982787 w 2827337"/>
                  <a:gd name="connsiteY0" fmla="*/ 1441450 h 2874962"/>
                  <a:gd name="connsiteX1" fmla="*/ 2827337 w 2827337"/>
                  <a:gd name="connsiteY1" fmla="*/ 0 h 2874962"/>
                  <a:gd name="connsiteX2" fmla="*/ 561181 w 2827337"/>
                  <a:gd name="connsiteY2" fmla="*/ 1455738 h 2874962"/>
                  <a:gd name="connsiteX3" fmla="*/ 0 w 2827337"/>
                  <a:gd name="connsiteY3" fmla="*/ 2874962 h 2874962"/>
                  <a:gd name="connsiteX4" fmla="*/ 1982787 w 2827337"/>
                  <a:gd name="connsiteY4" fmla="*/ 1441450 h 2874962"/>
                  <a:gd name="connsiteX0" fmla="*/ 2004219 w 2848769"/>
                  <a:gd name="connsiteY0" fmla="*/ 1441450 h 2867818"/>
                  <a:gd name="connsiteX1" fmla="*/ 2848769 w 2848769"/>
                  <a:gd name="connsiteY1" fmla="*/ 0 h 2867818"/>
                  <a:gd name="connsiteX2" fmla="*/ 582613 w 2848769"/>
                  <a:gd name="connsiteY2" fmla="*/ 1455738 h 2867818"/>
                  <a:gd name="connsiteX3" fmla="*/ 0 w 2848769"/>
                  <a:gd name="connsiteY3" fmla="*/ 2867818 h 2867818"/>
                  <a:gd name="connsiteX4" fmla="*/ 2004219 w 2848769"/>
                  <a:gd name="connsiteY4" fmla="*/ 1441450 h 2867818"/>
                  <a:gd name="connsiteX0" fmla="*/ 1992313 w 2836863"/>
                  <a:gd name="connsiteY0" fmla="*/ 1441450 h 2874962"/>
                  <a:gd name="connsiteX1" fmla="*/ 2836863 w 2836863"/>
                  <a:gd name="connsiteY1" fmla="*/ 0 h 2874962"/>
                  <a:gd name="connsiteX2" fmla="*/ 570707 w 2836863"/>
                  <a:gd name="connsiteY2" fmla="*/ 1455738 h 2874962"/>
                  <a:gd name="connsiteX3" fmla="*/ 0 w 2836863"/>
                  <a:gd name="connsiteY3" fmla="*/ 2874962 h 2874962"/>
                  <a:gd name="connsiteX4" fmla="*/ 1992313 w 2836863"/>
                  <a:gd name="connsiteY4" fmla="*/ 1441450 h 2874962"/>
                  <a:gd name="connsiteX0" fmla="*/ 2026306 w 2870856"/>
                  <a:gd name="connsiteY0" fmla="*/ 1441450 h 2874962"/>
                  <a:gd name="connsiteX1" fmla="*/ 2870856 w 2870856"/>
                  <a:gd name="connsiteY1" fmla="*/ 0 h 2874962"/>
                  <a:gd name="connsiteX2" fmla="*/ 0 w 2870856"/>
                  <a:gd name="connsiteY2" fmla="*/ 1336127 h 2874962"/>
                  <a:gd name="connsiteX3" fmla="*/ 33993 w 2870856"/>
                  <a:gd name="connsiteY3" fmla="*/ 2874962 h 2874962"/>
                  <a:gd name="connsiteX4" fmla="*/ 2026306 w 2870856"/>
                  <a:gd name="connsiteY4" fmla="*/ 1441450 h 2874962"/>
                  <a:gd name="connsiteX0" fmla="*/ 2059531 w 2904081"/>
                  <a:gd name="connsiteY0" fmla="*/ 1441450 h 2874962"/>
                  <a:gd name="connsiteX1" fmla="*/ 2904081 w 2904081"/>
                  <a:gd name="connsiteY1" fmla="*/ 0 h 2874962"/>
                  <a:gd name="connsiteX2" fmla="*/ 0 w 2904081"/>
                  <a:gd name="connsiteY2" fmla="*/ 1349417 h 2874962"/>
                  <a:gd name="connsiteX3" fmla="*/ 67218 w 2904081"/>
                  <a:gd name="connsiteY3" fmla="*/ 2874962 h 2874962"/>
                  <a:gd name="connsiteX4" fmla="*/ 2059531 w 2904081"/>
                  <a:gd name="connsiteY4" fmla="*/ 1441450 h 2874962"/>
                  <a:gd name="connsiteX0" fmla="*/ 2059531 w 2059531"/>
                  <a:gd name="connsiteY0" fmla="*/ 1461386 h 2894898"/>
                  <a:gd name="connsiteX1" fmla="*/ 2040225 w 2059531"/>
                  <a:gd name="connsiteY1" fmla="*/ 0 h 2894898"/>
                  <a:gd name="connsiteX2" fmla="*/ 0 w 2059531"/>
                  <a:gd name="connsiteY2" fmla="*/ 1369353 h 2894898"/>
                  <a:gd name="connsiteX3" fmla="*/ 67218 w 2059531"/>
                  <a:gd name="connsiteY3" fmla="*/ 2894898 h 2894898"/>
                  <a:gd name="connsiteX4" fmla="*/ 2059531 w 2059531"/>
                  <a:gd name="connsiteY4" fmla="*/ 1461386 h 2894898"/>
                  <a:gd name="connsiteX0" fmla="*/ 2172496 w 2172496"/>
                  <a:gd name="connsiteY0" fmla="*/ 1461386 h 2894898"/>
                  <a:gd name="connsiteX1" fmla="*/ 2153190 w 2172496"/>
                  <a:gd name="connsiteY1" fmla="*/ 0 h 2894898"/>
                  <a:gd name="connsiteX2" fmla="*/ 0 w 2172496"/>
                  <a:gd name="connsiteY2" fmla="*/ 890909 h 2894898"/>
                  <a:gd name="connsiteX3" fmla="*/ 180183 w 2172496"/>
                  <a:gd name="connsiteY3" fmla="*/ 2894898 h 2894898"/>
                  <a:gd name="connsiteX4" fmla="*/ 2172496 w 2172496"/>
                  <a:gd name="connsiteY4" fmla="*/ 1461386 h 2894898"/>
                  <a:gd name="connsiteX0" fmla="*/ 2172496 w 2172496"/>
                  <a:gd name="connsiteY0" fmla="*/ 1899959 h 3333471"/>
                  <a:gd name="connsiteX1" fmla="*/ 1947192 w 2172496"/>
                  <a:gd name="connsiteY1" fmla="*/ 0 h 3333471"/>
                  <a:gd name="connsiteX2" fmla="*/ 0 w 2172496"/>
                  <a:gd name="connsiteY2" fmla="*/ 1329482 h 3333471"/>
                  <a:gd name="connsiteX3" fmla="*/ 180183 w 2172496"/>
                  <a:gd name="connsiteY3" fmla="*/ 3333471 h 3333471"/>
                  <a:gd name="connsiteX4" fmla="*/ 2172496 w 2172496"/>
                  <a:gd name="connsiteY4" fmla="*/ 1899959 h 3333471"/>
                  <a:gd name="connsiteX0" fmla="*/ 2172496 w 2172496"/>
                  <a:gd name="connsiteY0" fmla="*/ 1880025 h 3313537"/>
                  <a:gd name="connsiteX1" fmla="*/ 1947192 w 2172496"/>
                  <a:gd name="connsiteY1" fmla="*/ 0 h 3313537"/>
                  <a:gd name="connsiteX2" fmla="*/ 0 w 2172496"/>
                  <a:gd name="connsiteY2" fmla="*/ 1309548 h 3313537"/>
                  <a:gd name="connsiteX3" fmla="*/ 180183 w 2172496"/>
                  <a:gd name="connsiteY3" fmla="*/ 3313537 h 3313537"/>
                  <a:gd name="connsiteX4" fmla="*/ 2172496 w 2172496"/>
                  <a:gd name="connsiteY4" fmla="*/ 1880025 h 3313537"/>
                  <a:gd name="connsiteX0" fmla="*/ 2358557 w 2358557"/>
                  <a:gd name="connsiteY0" fmla="*/ 1880025 h 3313537"/>
                  <a:gd name="connsiteX1" fmla="*/ 2133253 w 2358557"/>
                  <a:gd name="connsiteY1" fmla="*/ 0 h 3313537"/>
                  <a:gd name="connsiteX2" fmla="*/ 0 w 2358557"/>
                  <a:gd name="connsiteY2" fmla="*/ 1156713 h 3313537"/>
                  <a:gd name="connsiteX3" fmla="*/ 366244 w 2358557"/>
                  <a:gd name="connsiteY3" fmla="*/ 3313537 h 3313537"/>
                  <a:gd name="connsiteX4" fmla="*/ 2358557 w 2358557"/>
                  <a:gd name="connsiteY4" fmla="*/ 1880025 h 331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8557" h="3313537">
                    <a:moveTo>
                      <a:pt x="2358557" y="1880025"/>
                    </a:moveTo>
                    <a:lnTo>
                      <a:pt x="2133253" y="0"/>
                    </a:lnTo>
                    <a:lnTo>
                      <a:pt x="0" y="1156713"/>
                    </a:lnTo>
                    <a:lnTo>
                      <a:pt x="366244" y="3313537"/>
                    </a:lnTo>
                    <a:lnTo>
                      <a:pt x="2358557" y="1880025"/>
                    </a:lnTo>
                    <a:close/>
                  </a:path>
                </a:pathLst>
              </a:custGeom>
              <a:solidFill>
                <a:srgbClr val="D11F1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689927DC-9D3A-4A97-AAC3-9372A973253F}"/>
                  </a:ext>
                </a:extLst>
              </p:cNvPr>
              <p:cNvSpPr/>
              <p:nvPr/>
            </p:nvSpPr>
            <p:spPr>
              <a:xfrm rot="86405" flipH="1">
                <a:off x="6665821" y="2606951"/>
                <a:ext cx="76418" cy="877282"/>
              </a:xfrm>
              <a:custGeom>
                <a:avLst/>
                <a:gdLst>
                  <a:gd name="connsiteX0" fmla="*/ 0 w 579120"/>
                  <a:gd name="connsiteY0" fmla="*/ 2110740 h 2110740"/>
                  <a:gd name="connsiteX1" fmla="*/ 579120 w 579120"/>
                  <a:gd name="connsiteY1" fmla="*/ 731520 h 2110740"/>
                  <a:gd name="connsiteX2" fmla="*/ 266700 w 579120"/>
                  <a:gd name="connsiteY2" fmla="*/ 0 h 2110740"/>
                  <a:gd name="connsiteX3" fmla="*/ 0 w 579120"/>
                  <a:gd name="connsiteY3" fmla="*/ 2110740 h 2110740"/>
                  <a:gd name="connsiteX0" fmla="*/ 0 w 588645"/>
                  <a:gd name="connsiteY0" fmla="*/ 2110740 h 2110740"/>
                  <a:gd name="connsiteX1" fmla="*/ 588645 w 588645"/>
                  <a:gd name="connsiteY1" fmla="*/ 719614 h 2110740"/>
                  <a:gd name="connsiteX2" fmla="*/ 266700 w 588645"/>
                  <a:gd name="connsiteY2" fmla="*/ 0 h 2110740"/>
                  <a:gd name="connsiteX3" fmla="*/ 0 w 588645"/>
                  <a:gd name="connsiteY3" fmla="*/ 2110740 h 2110740"/>
                  <a:gd name="connsiteX0" fmla="*/ 0 w 588645"/>
                  <a:gd name="connsiteY0" fmla="*/ 2110740 h 2110740"/>
                  <a:gd name="connsiteX1" fmla="*/ 588645 w 588645"/>
                  <a:gd name="connsiteY1" fmla="*/ 719614 h 2110740"/>
                  <a:gd name="connsiteX2" fmla="*/ 266700 w 588645"/>
                  <a:gd name="connsiteY2" fmla="*/ 0 h 2110740"/>
                  <a:gd name="connsiteX3" fmla="*/ 0 w 588645"/>
                  <a:gd name="connsiteY3" fmla="*/ 2110740 h 2110740"/>
                  <a:gd name="connsiteX0" fmla="*/ 0 w 595789"/>
                  <a:gd name="connsiteY0" fmla="*/ 2110740 h 2110740"/>
                  <a:gd name="connsiteX1" fmla="*/ 595789 w 595789"/>
                  <a:gd name="connsiteY1" fmla="*/ 712470 h 2110740"/>
                  <a:gd name="connsiteX2" fmla="*/ 266700 w 595789"/>
                  <a:gd name="connsiteY2" fmla="*/ 0 h 2110740"/>
                  <a:gd name="connsiteX3" fmla="*/ 0 w 595789"/>
                  <a:gd name="connsiteY3" fmla="*/ 2110740 h 2110740"/>
                  <a:gd name="connsiteX0" fmla="*/ 0 w 595789"/>
                  <a:gd name="connsiteY0" fmla="*/ 2117884 h 2117884"/>
                  <a:gd name="connsiteX1" fmla="*/ 595789 w 595789"/>
                  <a:gd name="connsiteY1" fmla="*/ 719614 h 2117884"/>
                  <a:gd name="connsiteX2" fmla="*/ 273844 w 595789"/>
                  <a:gd name="connsiteY2" fmla="*/ 0 h 2117884"/>
                  <a:gd name="connsiteX3" fmla="*/ 0 w 595789"/>
                  <a:gd name="connsiteY3" fmla="*/ 2117884 h 2117884"/>
                  <a:gd name="connsiteX0" fmla="*/ 0 w 576739"/>
                  <a:gd name="connsiteY0" fmla="*/ 2129790 h 2129790"/>
                  <a:gd name="connsiteX1" fmla="*/ 576739 w 576739"/>
                  <a:gd name="connsiteY1" fmla="*/ 719614 h 2129790"/>
                  <a:gd name="connsiteX2" fmla="*/ 254794 w 576739"/>
                  <a:gd name="connsiteY2" fmla="*/ 0 h 2129790"/>
                  <a:gd name="connsiteX3" fmla="*/ 0 w 576739"/>
                  <a:gd name="connsiteY3" fmla="*/ 2129790 h 2129790"/>
                  <a:gd name="connsiteX0" fmla="*/ 0 w 571977"/>
                  <a:gd name="connsiteY0" fmla="*/ 2117884 h 2117884"/>
                  <a:gd name="connsiteX1" fmla="*/ 571977 w 571977"/>
                  <a:gd name="connsiteY1" fmla="*/ 719614 h 2117884"/>
                  <a:gd name="connsiteX2" fmla="*/ 250032 w 571977"/>
                  <a:gd name="connsiteY2" fmla="*/ 0 h 2117884"/>
                  <a:gd name="connsiteX3" fmla="*/ 0 w 571977"/>
                  <a:gd name="connsiteY3" fmla="*/ 2117884 h 2117884"/>
                  <a:gd name="connsiteX0" fmla="*/ 0 w 531670"/>
                  <a:gd name="connsiteY0" fmla="*/ 2117884 h 2117884"/>
                  <a:gd name="connsiteX1" fmla="*/ 531670 w 531670"/>
                  <a:gd name="connsiteY1" fmla="*/ 207373 h 2117884"/>
                  <a:gd name="connsiteX2" fmla="*/ 250032 w 531670"/>
                  <a:gd name="connsiteY2" fmla="*/ 0 h 2117884"/>
                  <a:gd name="connsiteX3" fmla="*/ 0 w 531670"/>
                  <a:gd name="connsiteY3" fmla="*/ 2117884 h 2117884"/>
                  <a:gd name="connsiteX0" fmla="*/ 141189 w 672859"/>
                  <a:gd name="connsiteY0" fmla="*/ 2226797 h 2226797"/>
                  <a:gd name="connsiteX1" fmla="*/ 672859 w 672859"/>
                  <a:gd name="connsiteY1" fmla="*/ 316286 h 2226797"/>
                  <a:gd name="connsiteX2" fmla="*/ -1 w 672859"/>
                  <a:gd name="connsiteY2" fmla="*/ 0 h 2226797"/>
                  <a:gd name="connsiteX3" fmla="*/ 141189 w 672859"/>
                  <a:gd name="connsiteY3" fmla="*/ 2226797 h 2226797"/>
                  <a:gd name="connsiteX0" fmla="*/ 141189 w 287856"/>
                  <a:gd name="connsiteY0" fmla="*/ 2226797 h 2226797"/>
                  <a:gd name="connsiteX1" fmla="*/ 287855 w 287856"/>
                  <a:gd name="connsiteY1" fmla="*/ 194353 h 2226797"/>
                  <a:gd name="connsiteX2" fmla="*/ -1 w 287856"/>
                  <a:gd name="connsiteY2" fmla="*/ 0 h 2226797"/>
                  <a:gd name="connsiteX3" fmla="*/ 141189 w 287856"/>
                  <a:gd name="connsiteY3" fmla="*/ 2226797 h 2226797"/>
                  <a:gd name="connsiteX0" fmla="*/ 141189 w 260929"/>
                  <a:gd name="connsiteY0" fmla="*/ 2226797 h 2226797"/>
                  <a:gd name="connsiteX1" fmla="*/ 260930 w 260929"/>
                  <a:gd name="connsiteY1" fmla="*/ 151296 h 2226797"/>
                  <a:gd name="connsiteX2" fmla="*/ -1 w 260929"/>
                  <a:gd name="connsiteY2" fmla="*/ 0 h 2226797"/>
                  <a:gd name="connsiteX3" fmla="*/ 141189 w 260929"/>
                  <a:gd name="connsiteY3" fmla="*/ 2226797 h 2226797"/>
                  <a:gd name="connsiteX0" fmla="*/ 141189 w 291669"/>
                  <a:gd name="connsiteY0" fmla="*/ 2226797 h 2226797"/>
                  <a:gd name="connsiteX1" fmla="*/ 291669 w 291669"/>
                  <a:gd name="connsiteY1" fmla="*/ 120080 h 2226797"/>
                  <a:gd name="connsiteX2" fmla="*/ -1 w 291669"/>
                  <a:gd name="connsiteY2" fmla="*/ 0 h 2226797"/>
                  <a:gd name="connsiteX3" fmla="*/ 141189 w 291669"/>
                  <a:gd name="connsiteY3" fmla="*/ 2226797 h 2226797"/>
                </a:gdLst>
                <a:ahLst/>
                <a:cxnLst>
                  <a:cxn ang="0">
                    <a:pos x="connsiteX0" y="connsiteY0"/>
                  </a:cxn>
                  <a:cxn ang="0">
                    <a:pos x="connsiteX1" y="connsiteY1"/>
                  </a:cxn>
                  <a:cxn ang="0">
                    <a:pos x="connsiteX2" y="connsiteY2"/>
                  </a:cxn>
                  <a:cxn ang="0">
                    <a:pos x="connsiteX3" y="connsiteY3"/>
                  </a:cxn>
                </a:cxnLst>
                <a:rect l="l" t="t" r="r" b="b"/>
                <a:pathLst>
                  <a:path w="291669" h="2226797">
                    <a:moveTo>
                      <a:pt x="141189" y="2226797"/>
                    </a:moveTo>
                    <a:lnTo>
                      <a:pt x="291669" y="120080"/>
                    </a:lnTo>
                    <a:lnTo>
                      <a:pt x="-1" y="0"/>
                    </a:lnTo>
                    <a:lnTo>
                      <a:pt x="141189" y="2226797"/>
                    </a:lnTo>
                    <a:close/>
                  </a:path>
                </a:pathLst>
              </a:custGeom>
              <a:solidFill>
                <a:srgbClr val="9E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759D65A7-7EA8-4DC0-8824-3415596F6BB6}"/>
                  </a:ext>
                </a:extLst>
              </p:cNvPr>
              <p:cNvSpPr/>
              <p:nvPr/>
            </p:nvSpPr>
            <p:spPr>
              <a:xfrm rot="86405" flipH="1">
                <a:off x="6712060" y="2528962"/>
                <a:ext cx="219819" cy="954142"/>
              </a:xfrm>
              <a:custGeom>
                <a:avLst/>
                <a:gdLst>
                  <a:gd name="connsiteX0" fmla="*/ 0 w 579120"/>
                  <a:gd name="connsiteY0" fmla="*/ 2110740 h 2110740"/>
                  <a:gd name="connsiteX1" fmla="*/ 579120 w 579120"/>
                  <a:gd name="connsiteY1" fmla="*/ 731520 h 2110740"/>
                  <a:gd name="connsiteX2" fmla="*/ 266700 w 579120"/>
                  <a:gd name="connsiteY2" fmla="*/ 0 h 2110740"/>
                  <a:gd name="connsiteX3" fmla="*/ 0 w 579120"/>
                  <a:gd name="connsiteY3" fmla="*/ 2110740 h 2110740"/>
                  <a:gd name="connsiteX0" fmla="*/ 488950 w 1068070"/>
                  <a:gd name="connsiteY0" fmla="*/ 1685290 h 1685290"/>
                  <a:gd name="connsiteX1" fmla="*/ 1068070 w 1068070"/>
                  <a:gd name="connsiteY1" fmla="*/ 306070 h 1685290"/>
                  <a:gd name="connsiteX2" fmla="*/ 0 w 1068070"/>
                  <a:gd name="connsiteY2" fmla="*/ 0 h 1685290"/>
                  <a:gd name="connsiteX3" fmla="*/ 488950 w 1068070"/>
                  <a:gd name="connsiteY3" fmla="*/ 1685290 h 1685290"/>
                  <a:gd name="connsiteX0" fmla="*/ 812800 w 1068070"/>
                  <a:gd name="connsiteY0" fmla="*/ 2383790 h 2383790"/>
                  <a:gd name="connsiteX1" fmla="*/ 1068070 w 1068070"/>
                  <a:gd name="connsiteY1" fmla="*/ 306070 h 2383790"/>
                  <a:gd name="connsiteX2" fmla="*/ 0 w 1068070"/>
                  <a:gd name="connsiteY2" fmla="*/ 0 h 2383790"/>
                  <a:gd name="connsiteX3" fmla="*/ 812800 w 1068070"/>
                  <a:gd name="connsiteY3" fmla="*/ 2383790 h 2383790"/>
                  <a:gd name="connsiteX0" fmla="*/ 827087 w 1082357"/>
                  <a:gd name="connsiteY0" fmla="*/ 2388553 h 2388553"/>
                  <a:gd name="connsiteX1" fmla="*/ 1082357 w 1082357"/>
                  <a:gd name="connsiteY1" fmla="*/ 310833 h 2388553"/>
                  <a:gd name="connsiteX2" fmla="*/ 0 w 1082357"/>
                  <a:gd name="connsiteY2" fmla="*/ 0 h 2388553"/>
                  <a:gd name="connsiteX3" fmla="*/ 827087 w 1082357"/>
                  <a:gd name="connsiteY3" fmla="*/ 2388553 h 2388553"/>
                  <a:gd name="connsiteX0" fmla="*/ 822325 w 1077595"/>
                  <a:gd name="connsiteY0" fmla="*/ 2383790 h 2383790"/>
                  <a:gd name="connsiteX1" fmla="*/ 1077595 w 1077595"/>
                  <a:gd name="connsiteY1" fmla="*/ 306070 h 2383790"/>
                  <a:gd name="connsiteX2" fmla="*/ 0 w 1077595"/>
                  <a:gd name="connsiteY2" fmla="*/ 0 h 2383790"/>
                  <a:gd name="connsiteX3" fmla="*/ 822325 w 1077595"/>
                  <a:gd name="connsiteY3" fmla="*/ 2383790 h 2383790"/>
                  <a:gd name="connsiteX0" fmla="*/ 831850 w 1087120"/>
                  <a:gd name="connsiteY0" fmla="*/ 2386172 h 2386172"/>
                  <a:gd name="connsiteX1" fmla="*/ 1087120 w 1087120"/>
                  <a:gd name="connsiteY1" fmla="*/ 308452 h 2386172"/>
                  <a:gd name="connsiteX2" fmla="*/ 0 w 1087120"/>
                  <a:gd name="connsiteY2" fmla="*/ 0 h 2386172"/>
                  <a:gd name="connsiteX3" fmla="*/ 831850 w 1087120"/>
                  <a:gd name="connsiteY3" fmla="*/ 2386172 h 2386172"/>
                  <a:gd name="connsiteX0" fmla="*/ 831850 w 1099027"/>
                  <a:gd name="connsiteY0" fmla="*/ 2386172 h 2386172"/>
                  <a:gd name="connsiteX1" fmla="*/ 1099027 w 1099027"/>
                  <a:gd name="connsiteY1" fmla="*/ 287021 h 2386172"/>
                  <a:gd name="connsiteX2" fmla="*/ 0 w 1099027"/>
                  <a:gd name="connsiteY2" fmla="*/ 0 h 2386172"/>
                  <a:gd name="connsiteX3" fmla="*/ 831850 w 1099027"/>
                  <a:gd name="connsiteY3" fmla="*/ 2386172 h 2386172"/>
                  <a:gd name="connsiteX0" fmla="*/ 838993 w 1099027"/>
                  <a:gd name="connsiteY0" fmla="*/ 2421890 h 2421890"/>
                  <a:gd name="connsiteX1" fmla="*/ 1099027 w 1099027"/>
                  <a:gd name="connsiteY1" fmla="*/ 287021 h 2421890"/>
                  <a:gd name="connsiteX2" fmla="*/ 0 w 1099027"/>
                  <a:gd name="connsiteY2" fmla="*/ 0 h 2421890"/>
                  <a:gd name="connsiteX3" fmla="*/ 838993 w 1099027"/>
                  <a:gd name="connsiteY3" fmla="*/ 2421890 h 2421890"/>
                  <a:gd name="connsiteX0" fmla="*/ 838993 w 838994"/>
                  <a:gd name="connsiteY0" fmla="*/ 2421890 h 2421890"/>
                  <a:gd name="connsiteX1" fmla="*/ 682932 w 838994"/>
                  <a:gd name="connsiteY1" fmla="*/ 230190 h 2421890"/>
                  <a:gd name="connsiteX2" fmla="*/ 0 w 838994"/>
                  <a:gd name="connsiteY2" fmla="*/ 0 h 2421890"/>
                  <a:gd name="connsiteX3" fmla="*/ 838993 w 838994"/>
                  <a:gd name="connsiteY3" fmla="*/ 2421890 h 2421890"/>
                  <a:gd name="connsiteX0" fmla="*/ 838993 w 838994"/>
                  <a:gd name="connsiteY0" fmla="*/ 2421890 h 2421890"/>
                  <a:gd name="connsiteX1" fmla="*/ 698479 w 838994"/>
                  <a:gd name="connsiteY1" fmla="*/ 197639 h 2421890"/>
                  <a:gd name="connsiteX2" fmla="*/ 0 w 838994"/>
                  <a:gd name="connsiteY2" fmla="*/ 0 h 2421890"/>
                  <a:gd name="connsiteX3" fmla="*/ 838993 w 838994"/>
                  <a:gd name="connsiteY3" fmla="*/ 2421890 h 2421890"/>
                </a:gdLst>
                <a:ahLst/>
                <a:cxnLst>
                  <a:cxn ang="0">
                    <a:pos x="connsiteX0" y="connsiteY0"/>
                  </a:cxn>
                  <a:cxn ang="0">
                    <a:pos x="connsiteX1" y="connsiteY1"/>
                  </a:cxn>
                  <a:cxn ang="0">
                    <a:pos x="connsiteX2" y="connsiteY2"/>
                  </a:cxn>
                  <a:cxn ang="0">
                    <a:pos x="connsiteX3" y="connsiteY3"/>
                  </a:cxn>
                </a:cxnLst>
                <a:rect l="l" t="t" r="r" b="b"/>
                <a:pathLst>
                  <a:path w="838994" h="2421890">
                    <a:moveTo>
                      <a:pt x="838993" y="2421890"/>
                    </a:moveTo>
                    <a:lnTo>
                      <a:pt x="698479" y="197639"/>
                    </a:lnTo>
                    <a:lnTo>
                      <a:pt x="0" y="0"/>
                    </a:lnTo>
                    <a:lnTo>
                      <a:pt x="838993" y="2421890"/>
                    </a:lnTo>
                    <a:close/>
                  </a:path>
                </a:pathLst>
              </a:custGeom>
              <a:solidFill>
                <a:srgbClr val="BF1A1A"/>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3BD2149A-60B8-4FF1-BF7A-E805CBCA8622}"/>
                  </a:ext>
                </a:extLst>
              </p:cNvPr>
              <p:cNvCxnSpPr/>
              <p:nvPr/>
            </p:nvCxnSpPr>
            <p:spPr>
              <a:xfrm rot="20992527" flipH="1" flipV="1">
                <a:off x="5554022" y="2654607"/>
                <a:ext cx="715024" cy="2815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58E634E-9A2F-499E-8093-5E267F0A97E7}"/>
                </a:ext>
              </a:extLst>
            </p:cNvPr>
            <p:cNvGrpSpPr/>
            <p:nvPr/>
          </p:nvGrpSpPr>
          <p:grpSpPr>
            <a:xfrm>
              <a:off x="5476297" y="2789838"/>
              <a:ext cx="708944" cy="857969"/>
              <a:chOff x="3614693" y="3000539"/>
              <a:chExt cx="1252928" cy="1516302"/>
            </a:xfrm>
          </p:grpSpPr>
          <p:sp>
            <p:nvSpPr>
              <p:cNvPr id="38" name="Freeform: Shape 37">
                <a:extLst>
                  <a:ext uri="{FF2B5EF4-FFF2-40B4-BE49-F238E27FC236}">
                    <a16:creationId xmlns:a16="http://schemas.microsoft.com/office/drawing/2014/main" id="{9FFC4BAC-7277-41BA-A1D7-A59E6D295A0F}"/>
                  </a:ext>
                </a:extLst>
              </p:cNvPr>
              <p:cNvSpPr/>
              <p:nvPr/>
            </p:nvSpPr>
            <p:spPr>
              <a:xfrm>
                <a:off x="3619650" y="3094441"/>
                <a:ext cx="1235075" cy="1422400"/>
              </a:xfrm>
              <a:custGeom>
                <a:avLst/>
                <a:gdLst>
                  <a:gd name="connsiteX0" fmla="*/ 1219200 w 1225550"/>
                  <a:gd name="connsiteY0" fmla="*/ 590550 h 1416050"/>
                  <a:gd name="connsiteX1" fmla="*/ 19050 w 1225550"/>
                  <a:gd name="connsiteY1" fmla="*/ 1416050 h 1416050"/>
                  <a:gd name="connsiteX2" fmla="*/ 0 w 1225550"/>
                  <a:gd name="connsiteY2" fmla="*/ 774700 h 1416050"/>
                  <a:gd name="connsiteX3" fmla="*/ 1225550 w 1225550"/>
                  <a:gd name="connsiteY3" fmla="*/ 0 h 1416050"/>
                  <a:gd name="connsiteX4" fmla="*/ 1219200 w 1225550"/>
                  <a:gd name="connsiteY4" fmla="*/ 590550 h 1416050"/>
                  <a:gd name="connsiteX0" fmla="*/ 1222375 w 1225550"/>
                  <a:gd name="connsiteY0" fmla="*/ 615950 h 1416050"/>
                  <a:gd name="connsiteX1" fmla="*/ 19050 w 1225550"/>
                  <a:gd name="connsiteY1" fmla="*/ 1416050 h 1416050"/>
                  <a:gd name="connsiteX2" fmla="*/ 0 w 1225550"/>
                  <a:gd name="connsiteY2" fmla="*/ 774700 h 1416050"/>
                  <a:gd name="connsiteX3" fmla="*/ 1225550 w 1225550"/>
                  <a:gd name="connsiteY3" fmla="*/ 0 h 1416050"/>
                  <a:gd name="connsiteX4" fmla="*/ 1222375 w 1225550"/>
                  <a:gd name="connsiteY4" fmla="*/ 615950 h 1416050"/>
                  <a:gd name="connsiteX0" fmla="*/ 1222375 w 1225550"/>
                  <a:gd name="connsiteY0" fmla="*/ 615950 h 1397000"/>
                  <a:gd name="connsiteX1" fmla="*/ 9525 w 1225550"/>
                  <a:gd name="connsiteY1" fmla="*/ 1397000 h 1397000"/>
                  <a:gd name="connsiteX2" fmla="*/ 0 w 1225550"/>
                  <a:gd name="connsiteY2" fmla="*/ 774700 h 1397000"/>
                  <a:gd name="connsiteX3" fmla="*/ 1225550 w 1225550"/>
                  <a:gd name="connsiteY3" fmla="*/ 0 h 1397000"/>
                  <a:gd name="connsiteX4" fmla="*/ 1222375 w 1225550"/>
                  <a:gd name="connsiteY4" fmla="*/ 615950 h 1397000"/>
                  <a:gd name="connsiteX0" fmla="*/ 1222375 w 1225550"/>
                  <a:gd name="connsiteY0" fmla="*/ 615950 h 1397000"/>
                  <a:gd name="connsiteX1" fmla="*/ 9525 w 1225550"/>
                  <a:gd name="connsiteY1" fmla="*/ 1397000 h 1397000"/>
                  <a:gd name="connsiteX2" fmla="*/ 0 w 1225550"/>
                  <a:gd name="connsiteY2" fmla="*/ 730250 h 1397000"/>
                  <a:gd name="connsiteX3" fmla="*/ 1225550 w 1225550"/>
                  <a:gd name="connsiteY3" fmla="*/ 0 h 1397000"/>
                  <a:gd name="connsiteX4" fmla="*/ 1222375 w 1225550"/>
                  <a:gd name="connsiteY4" fmla="*/ 615950 h 1397000"/>
                  <a:gd name="connsiteX0" fmla="*/ 1222375 w 1235075"/>
                  <a:gd name="connsiteY0" fmla="*/ 641350 h 1422400"/>
                  <a:gd name="connsiteX1" fmla="*/ 9525 w 1235075"/>
                  <a:gd name="connsiteY1" fmla="*/ 1422400 h 1422400"/>
                  <a:gd name="connsiteX2" fmla="*/ 0 w 1235075"/>
                  <a:gd name="connsiteY2" fmla="*/ 755650 h 1422400"/>
                  <a:gd name="connsiteX3" fmla="*/ 1235075 w 1235075"/>
                  <a:gd name="connsiteY3" fmla="*/ 0 h 1422400"/>
                  <a:gd name="connsiteX4" fmla="*/ 1222375 w 1235075"/>
                  <a:gd name="connsiteY4" fmla="*/ 641350 h 142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5075" h="1422400">
                    <a:moveTo>
                      <a:pt x="1222375" y="641350"/>
                    </a:moveTo>
                    <a:lnTo>
                      <a:pt x="9525" y="1422400"/>
                    </a:lnTo>
                    <a:lnTo>
                      <a:pt x="0" y="755650"/>
                    </a:lnTo>
                    <a:lnTo>
                      <a:pt x="1235075" y="0"/>
                    </a:lnTo>
                    <a:cubicBezTo>
                      <a:pt x="1232958" y="196850"/>
                      <a:pt x="1224492" y="444500"/>
                      <a:pt x="1222375" y="641350"/>
                    </a:cubicBezTo>
                    <a:close/>
                  </a:path>
                </a:pathLst>
              </a:custGeom>
              <a:solidFill>
                <a:srgbClr val="1B2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9BC5FD0B-23C0-432F-8815-FC07D8236830}"/>
                  </a:ext>
                </a:extLst>
              </p:cNvPr>
              <p:cNvSpPr/>
              <p:nvPr/>
            </p:nvSpPr>
            <p:spPr>
              <a:xfrm>
                <a:off x="3614693" y="3000539"/>
                <a:ext cx="1252928" cy="851934"/>
              </a:xfrm>
              <a:custGeom>
                <a:avLst/>
                <a:gdLst>
                  <a:gd name="connsiteX0" fmla="*/ 1219200 w 1225550"/>
                  <a:gd name="connsiteY0" fmla="*/ 590550 h 1416050"/>
                  <a:gd name="connsiteX1" fmla="*/ 19050 w 1225550"/>
                  <a:gd name="connsiteY1" fmla="*/ 1416050 h 1416050"/>
                  <a:gd name="connsiteX2" fmla="*/ 0 w 1225550"/>
                  <a:gd name="connsiteY2" fmla="*/ 774700 h 1416050"/>
                  <a:gd name="connsiteX3" fmla="*/ 1225550 w 1225550"/>
                  <a:gd name="connsiteY3" fmla="*/ 0 h 1416050"/>
                  <a:gd name="connsiteX4" fmla="*/ 1219200 w 1225550"/>
                  <a:gd name="connsiteY4" fmla="*/ 590550 h 1416050"/>
                  <a:gd name="connsiteX0" fmla="*/ 1238250 w 1244600"/>
                  <a:gd name="connsiteY0" fmla="*/ 590550 h 3597334"/>
                  <a:gd name="connsiteX1" fmla="*/ 38100 w 1244600"/>
                  <a:gd name="connsiteY1" fmla="*/ 1416050 h 3597334"/>
                  <a:gd name="connsiteX2" fmla="*/ 0 w 1244600"/>
                  <a:gd name="connsiteY2" fmla="*/ 3597334 h 3597334"/>
                  <a:gd name="connsiteX3" fmla="*/ 1244600 w 1244600"/>
                  <a:gd name="connsiteY3" fmla="*/ 0 h 3597334"/>
                  <a:gd name="connsiteX4" fmla="*/ 1238250 w 1244600"/>
                  <a:gd name="connsiteY4" fmla="*/ 590550 h 3597334"/>
                  <a:gd name="connsiteX0" fmla="*/ 1238250 w 1244600"/>
                  <a:gd name="connsiteY0" fmla="*/ 590550 h 3947690"/>
                  <a:gd name="connsiteX1" fmla="*/ 6350 w 1244600"/>
                  <a:gd name="connsiteY1" fmla="*/ 3947690 h 3947690"/>
                  <a:gd name="connsiteX2" fmla="*/ 0 w 1244600"/>
                  <a:gd name="connsiteY2" fmla="*/ 3597334 h 3947690"/>
                  <a:gd name="connsiteX3" fmla="*/ 1244600 w 1244600"/>
                  <a:gd name="connsiteY3" fmla="*/ 0 h 3947690"/>
                  <a:gd name="connsiteX4" fmla="*/ 1238250 w 1244600"/>
                  <a:gd name="connsiteY4" fmla="*/ 590550 h 3947690"/>
                  <a:gd name="connsiteX0" fmla="*/ 1238250 w 1244600"/>
                  <a:gd name="connsiteY0" fmla="*/ 590551 h 3947690"/>
                  <a:gd name="connsiteX1" fmla="*/ 6350 w 1244600"/>
                  <a:gd name="connsiteY1" fmla="*/ 3947690 h 3947690"/>
                  <a:gd name="connsiteX2" fmla="*/ 0 w 1244600"/>
                  <a:gd name="connsiteY2" fmla="*/ 3597334 h 3947690"/>
                  <a:gd name="connsiteX3" fmla="*/ 1244600 w 1244600"/>
                  <a:gd name="connsiteY3" fmla="*/ 0 h 3947690"/>
                  <a:gd name="connsiteX4" fmla="*/ 1238250 w 1244600"/>
                  <a:gd name="connsiteY4" fmla="*/ 590551 h 3947690"/>
                  <a:gd name="connsiteX0" fmla="*/ 1252537 w 1252785"/>
                  <a:gd name="connsiteY0" fmla="*/ 448688 h 3947690"/>
                  <a:gd name="connsiteX1" fmla="*/ 6350 w 1252785"/>
                  <a:gd name="connsiteY1" fmla="*/ 3947690 h 3947690"/>
                  <a:gd name="connsiteX2" fmla="*/ 0 w 1252785"/>
                  <a:gd name="connsiteY2" fmla="*/ 3597334 h 3947690"/>
                  <a:gd name="connsiteX3" fmla="*/ 1244600 w 1252785"/>
                  <a:gd name="connsiteY3" fmla="*/ 0 h 3947690"/>
                  <a:gd name="connsiteX4" fmla="*/ 1252537 w 1252785"/>
                  <a:gd name="connsiteY4" fmla="*/ 448688 h 3947690"/>
                  <a:gd name="connsiteX0" fmla="*/ 1259681 w 1259843"/>
                  <a:gd name="connsiteY0" fmla="*/ 426866 h 3947690"/>
                  <a:gd name="connsiteX1" fmla="*/ 6350 w 1259843"/>
                  <a:gd name="connsiteY1" fmla="*/ 3947690 h 3947690"/>
                  <a:gd name="connsiteX2" fmla="*/ 0 w 1259843"/>
                  <a:gd name="connsiteY2" fmla="*/ 3597334 h 3947690"/>
                  <a:gd name="connsiteX3" fmla="*/ 1244600 w 1259843"/>
                  <a:gd name="connsiteY3" fmla="*/ 0 h 3947690"/>
                  <a:gd name="connsiteX4" fmla="*/ 1259681 w 1259843"/>
                  <a:gd name="connsiteY4" fmla="*/ 426866 h 3947690"/>
                  <a:gd name="connsiteX0" fmla="*/ 1259681 w 1270794"/>
                  <a:gd name="connsiteY0" fmla="*/ 470515 h 3991339"/>
                  <a:gd name="connsiteX1" fmla="*/ 6350 w 1270794"/>
                  <a:gd name="connsiteY1" fmla="*/ 3991339 h 3991339"/>
                  <a:gd name="connsiteX2" fmla="*/ 0 w 1270794"/>
                  <a:gd name="connsiteY2" fmla="*/ 3640983 h 3991339"/>
                  <a:gd name="connsiteX3" fmla="*/ 1270794 w 1270794"/>
                  <a:gd name="connsiteY3" fmla="*/ 0 h 3991339"/>
                  <a:gd name="connsiteX4" fmla="*/ 1259681 w 1270794"/>
                  <a:gd name="connsiteY4" fmla="*/ 470515 h 3991339"/>
                  <a:gd name="connsiteX0" fmla="*/ 1259681 w 1260065"/>
                  <a:gd name="connsiteY0" fmla="*/ 426866 h 3947690"/>
                  <a:gd name="connsiteX1" fmla="*/ 6350 w 1260065"/>
                  <a:gd name="connsiteY1" fmla="*/ 3947690 h 3947690"/>
                  <a:gd name="connsiteX2" fmla="*/ 0 w 1260065"/>
                  <a:gd name="connsiteY2" fmla="*/ 3597334 h 3947690"/>
                  <a:gd name="connsiteX3" fmla="*/ 1256506 w 1260065"/>
                  <a:gd name="connsiteY3" fmla="*/ 0 h 3947690"/>
                  <a:gd name="connsiteX4" fmla="*/ 1259681 w 1260065"/>
                  <a:gd name="connsiteY4" fmla="*/ 426866 h 3947690"/>
                  <a:gd name="connsiteX0" fmla="*/ 1253331 w 1253715"/>
                  <a:gd name="connsiteY0" fmla="*/ 426866 h 3947690"/>
                  <a:gd name="connsiteX1" fmla="*/ 0 w 1253715"/>
                  <a:gd name="connsiteY1" fmla="*/ 3947690 h 3947690"/>
                  <a:gd name="connsiteX2" fmla="*/ 794 w 1253715"/>
                  <a:gd name="connsiteY2" fmla="*/ 3531863 h 3947690"/>
                  <a:gd name="connsiteX3" fmla="*/ 1250156 w 1253715"/>
                  <a:gd name="connsiteY3" fmla="*/ 0 h 3947690"/>
                  <a:gd name="connsiteX4" fmla="*/ 1253331 w 1253715"/>
                  <a:gd name="connsiteY4" fmla="*/ 426866 h 3947690"/>
                  <a:gd name="connsiteX0" fmla="*/ 1260475 w 1260859"/>
                  <a:gd name="connsiteY0" fmla="*/ 426866 h 3849481"/>
                  <a:gd name="connsiteX1" fmla="*/ 0 w 1260859"/>
                  <a:gd name="connsiteY1" fmla="*/ 3849481 h 3849481"/>
                  <a:gd name="connsiteX2" fmla="*/ 7938 w 1260859"/>
                  <a:gd name="connsiteY2" fmla="*/ 3531863 h 3849481"/>
                  <a:gd name="connsiteX3" fmla="*/ 1257300 w 1260859"/>
                  <a:gd name="connsiteY3" fmla="*/ 0 h 3849481"/>
                  <a:gd name="connsiteX4" fmla="*/ 1260475 w 1260859"/>
                  <a:gd name="connsiteY4" fmla="*/ 426866 h 3849481"/>
                  <a:gd name="connsiteX0" fmla="*/ 1252541 w 1252925"/>
                  <a:gd name="connsiteY0" fmla="*/ 426866 h 3871308"/>
                  <a:gd name="connsiteX1" fmla="*/ 15878 w 1252925"/>
                  <a:gd name="connsiteY1" fmla="*/ 3871308 h 3871308"/>
                  <a:gd name="connsiteX2" fmla="*/ 4 w 1252925"/>
                  <a:gd name="connsiteY2" fmla="*/ 3531863 h 3871308"/>
                  <a:gd name="connsiteX3" fmla="*/ 1249366 w 1252925"/>
                  <a:gd name="connsiteY3" fmla="*/ 0 h 3871308"/>
                  <a:gd name="connsiteX4" fmla="*/ 1252541 w 1252925"/>
                  <a:gd name="connsiteY4" fmla="*/ 426866 h 3871308"/>
                  <a:gd name="connsiteX0" fmla="*/ 1252544 w 1252928"/>
                  <a:gd name="connsiteY0" fmla="*/ 426866 h 3871308"/>
                  <a:gd name="connsiteX1" fmla="*/ 6356 w 1252928"/>
                  <a:gd name="connsiteY1" fmla="*/ 3871308 h 3871308"/>
                  <a:gd name="connsiteX2" fmla="*/ 7 w 1252928"/>
                  <a:gd name="connsiteY2" fmla="*/ 3531863 h 3871308"/>
                  <a:gd name="connsiteX3" fmla="*/ 1249369 w 1252928"/>
                  <a:gd name="connsiteY3" fmla="*/ 0 h 3871308"/>
                  <a:gd name="connsiteX4" fmla="*/ 1252544 w 1252928"/>
                  <a:gd name="connsiteY4" fmla="*/ 426866 h 3871308"/>
                  <a:gd name="connsiteX0" fmla="*/ 1252544 w 1252928"/>
                  <a:gd name="connsiteY0" fmla="*/ 426866 h 3904046"/>
                  <a:gd name="connsiteX1" fmla="*/ 6356 w 1252928"/>
                  <a:gd name="connsiteY1" fmla="*/ 3904046 h 3904046"/>
                  <a:gd name="connsiteX2" fmla="*/ 7 w 1252928"/>
                  <a:gd name="connsiteY2" fmla="*/ 3531863 h 3904046"/>
                  <a:gd name="connsiteX3" fmla="*/ 1249369 w 1252928"/>
                  <a:gd name="connsiteY3" fmla="*/ 0 h 3904046"/>
                  <a:gd name="connsiteX4" fmla="*/ 1252544 w 1252928"/>
                  <a:gd name="connsiteY4" fmla="*/ 426866 h 3904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2928" h="3904046">
                    <a:moveTo>
                      <a:pt x="1252544" y="426866"/>
                    </a:moveTo>
                    <a:lnTo>
                      <a:pt x="6356" y="3904046"/>
                    </a:lnTo>
                    <a:cubicBezTo>
                      <a:pt x="6621" y="3765437"/>
                      <a:pt x="-258" y="3670472"/>
                      <a:pt x="7" y="3531863"/>
                    </a:cubicBezTo>
                    <a:lnTo>
                      <a:pt x="1249369" y="0"/>
                    </a:lnTo>
                    <a:cubicBezTo>
                      <a:pt x="1247252" y="196850"/>
                      <a:pt x="1254661" y="230016"/>
                      <a:pt x="1252544" y="426866"/>
                    </a:cubicBezTo>
                    <a:close/>
                  </a:path>
                </a:pathLst>
              </a:custGeom>
              <a:solidFill>
                <a:srgbClr val="869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6A1FD9C6-4153-4C7A-9925-ED9999AEADFD}"/>
                </a:ext>
              </a:extLst>
            </p:cNvPr>
            <p:cNvGrpSpPr/>
            <p:nvPr/>
          </p:nvGrpSpPr>
          <p:grpSpPr>
            <a:xfrm>
              <a:off x="4324547" y="2558857"/>
              <a:ext cx="1291756" cy="1113833"/>
              <a:chOff x="35380" y="4412620"/>
              <a:chExt cx="2282941" cy="1968496"/>
            </a:xfrm>
          </p:grpSpPr>
          <p:sp>
            <p:nvSpPr>
              <p:cNvPr id="30" name="Freeform: Shape 29">
                <a:extLst>
                  <a:ext uri="{FF2B5EF4-FFF2-40B4-BE49-F238E27FC236}">
                    <a16:creationId xmlns:a16="http://schemas.microsoft.com/office/drawing/2014/main" id="{742ADABC-B9C1-4ED7-98E4-0C32F92F132F}"/>
                  </a:ext>
                </a:extLst>
              </p:cNvPr>
              <p:cNvSpPr/>
              <p:nvPr/>
            </p:nvSpPr>
            <p:spPr>
              <a:xfrm>
                <a:off x="35380" y="4412620"/>
                <a:ext cx="2262188" cy="557212"/>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188" h="557212">
                    <a:moveTo>
                      <a:pt x="157163" y="0"/>
                    </a:moveTo>
                    <a:lnTo>
                      <a:pt x="2262188" y="476250"/>
                    </a:lnTo>
                    <a:lnTo>
                      <a:pt x="2109788" y="557212"/>
                    </a:lnTo>
                    <a:lnTo>
                      <a:pt x="0" y="85725"/>
                    </a:lnTo>
                    <a:lnTo>
                      <a:pt x="157163" y="0"/>
                    </a:lnTo>
                    <a:close/>
                  </a:path>
                </a:pathLst>
              </a:custGeom>
              <a:solidFill>
                <a:srgbClr val="495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7BD8C3F-3B76-42A9-9B79-957F7C29F147}"/>
                  </a:ext>
                </a:extLst>
              </p:cNvPr>
              <p:cNvSpPr/>
              <p:nvPr/>
            </p:nvSpPr>
            <p:spPr>
              <a:xfrm>
                <a:off x="2139727" y="4885691"/>
                <a:ext cx="178594" cy="1495425"/>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0 w 2105025"/>
                  <a:gd name="connsiteY0" fmla="*/ 0 h 1933575"/>
                  <a:gd name="connsiteX1" fmla="*/ 2105025 w 2105025"/>
                  <a:gd name="connsiteY1" fmla="*/ 476250 h 1933575"/>
                  <a:gd name="connsiteX2" fmla="*/ 1952625 w 2105025"/>
                  <a:gd name="connsiteY2" fmla="*/ 557212 h 1933575"/>
                  <a:gd name="connsiteX3" fmla="*/ 1981199 w 2105025"/>
                  <a:gd name="connsiteY3" fmla="*/ 1933575 h 1933575"/>
                  <a:gd name="connsiteX4" fmla="*/ 0 w 2105025"/>
                  <a:gd name="connsiteY4" fmla="*/ 0 h 1933575"/>
                  <a:gd name="connsiteX0" fmla="*/ 161925 w 161925"/>
                  <a:gd name="connsiteY0" fmla="*/ 1371600 h 1457325"/>
                  <a:gd name="connsiteX1" fmla="*/ 152400 w 161925"/>
                  <a:gd name="connsiteY1" fmla="*/ 0 h 1457325"/>
                  <a:gd name="connsiteX2" fmla="*/ 0 w 161925"/>
                  <a:gd name="connsiteY2" fmla="*/ 80962 h 1457325"/>
                  <a:gd name="connsiteX3" fmla="*/ 28574 w 161925"/>
                  <a:gd name="connsiteY3" fmla="*/ 1457325 h 1457325"/>
                  <a:gd name="connsiteX4" fmla="*/ 161925 w 161925"/>
                  <a:gd name="connsiteY4" fmla="*/ 1371600 h 1457325"/>
                  <a:gd name="connsiteX0" fmla="*/ 161925 w 161925"/>
                  <a:gd name="connsiteY0" fmla="*/ 1371600 h 1485900"/>
                  <a:gd name="connsiteX1" fmla="*/ 152400 w 161925"/>
                  <a:gd name="connsiteY1" fmla="*/ 0 h 1485900"/>
                  <a:gd name="connsiteX2" fmla="*/ 0 w 161925"/>
                  <a:gd name="connsiteY2" fmla="*/ 80962 h 1485900"/>
                  <a:gd name="connsiteX3" fmla="*/ 28574 w 161925"/>
                  <a:gd name="connsiteY3" fmla="*/ 1485900 h 1485900"/>
                  <a:gd name="connsiteX4" fmla="*/ 161925 w 161925"/>
                  <a:gd name="connsiteY4" fmla="*/ 1371600 h 1485900"/>
                  <a:gd name="connsiteX0" fmla="*/ 161925 w 161925"/>
                  <a:gd name="connsiteY0" fmla="*/ 1371600 h 1495425"/>
                  <a:gd name="connsiteX1" fmla="*/ 152400 w 161925"/>
                  <a:gd name="connsiteY1" fmla="*/ 0 h 1495425"/>
                  <a:gd name="connsiteX2" fmla="*/ 0 w 161925"/>
                  <a:gd name="connsiteY2" fmla="*/ 80962 h 1495425"/>
                  <a:gd name="connsiteX3" fmla="*/ 50005 w 161925"/>
                  <a:gd name="connsiteY3" fmla="*/ 1495425 h 1495425"/>
                  <a:gd name="connsiteX4" fmla="*/ 161925 w 161925"/>
                  <a:gd name="connsiteY4" fmla="*/ 1371600 h 1495425"/>
                  <a:gd name="connsiteX0" fmla="*/ 171450 w 171450"/>
                  <a:gd name="connsiteY0" fmla="*/ 1397793 h 1495425"/>
                  <a:gd name="connsiteX1" fmla="*/ 152400 w 171450"/>
                  <a:gd name="connsiteY1" fmla="*/ 0 h 1495425"/>
                  <a:gd name="connsiteX2" fmla="*/ 0 w 171450"/>
                  <a:gd name="connsiteY2" fmla="*/ 80962 h 1495425"/>
                  <a:gd name="connsiteX3" fmla="*/ 50005 w 171450"/>
                  <a:gd name="connsiteY3" fmla="*/ 1495425 h 1495425"/>
                  <a:gd name="connsiteX4" fmla="*/ 171450 w 171450"/>
                  <a:gd name="connsiteY4" fmla="*/ 1397793 h 1495425"/>
                  <a:gd name="connsiteX0" fmla="*/ 178594 w 178594"/>
                  <a:gd name="connsiteY0" fmla="*/ 1381124 h 1495425"/>
                  <a:gd name="connsiteX1" fmla="*/ 152400 w 178594"/>
                  <a:gd name="connsiteY1" fmla="*/ 0 h 1495425"/>
                  <a:gd name="connsiteX2" fmla="*/ 0 w 178594"/>
                  <a:gd name="connsiteY2" fmla="*/ 80962 h 1495425"/>
                  <a:gd name="connsiteX3" fmla="*/ 50005 w 178594"/>
                  <a:gd name="connsiteY3" fmla="*/ 1495425 h 1495425"/>
                  <a:gd name="connsiteX4" fmla="*/ 178594 w 178594"/>
                  <a:gd name="connsiteY4" fmla="*/ 1381124 h 149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4" h="1495425">
                    <a:moveTo>
                      <a:pt x="178594" y="1381124"/>
                    </a:moveTo>
                    <a:lnTo>
                      <a:pt x="152400" y="0"/>
                    </a:lnTo>
                    <a:lnTo>
                      <a:pt x="0" y="80962"/>
                    </a:lnTo>
                    <a:lnTo>
                      <a:pt x="50005" y="1495425"/>
                    </a:lnTo>
                    <a:lnTo>
                      <a:pt x="178594" y="1381124"/>
                    </a:lnTo>
                    <a:close/>
                  </a:path>
                </a:pathLst>
              </a:custGeom>
              <a:solidFill>
                <a:srgbClr val="495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26F03BAE-FE33-424C-86B1-D7F6C385F26B}"/>
                  </a:ext>
                </a:extLst>
              </p:cNvPr>
              <p:cNvSpPr/>
              <p:nvPr/>
            </p:nvSpPr>
            <p:spPr>
              <a:xfrm>
                <a:off x="37336" y="4490940"/>
                <a:ext cx="2157414" cy="1876426"/>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413" h="1876425">
                    <a:moveTo>
                      <a:pt x="28575" y="1338262"/>
                    </a:moveTo>
                    <a:lnTo>
                      <a:pt x="2157413" y="1876425"/>
                    </a:lnTo>
                    <a:lnTo>
                      <a:pt x="2109788" y="471487"/>
                    </a:lnTo>
                    <a:lnTo>
                      <a:pt x="0" y="0"/>
                    </a:lnTo>
                    <a:lnTo>
                      <a:pt x="28575" y="1338262"/>
                    </a:lnTo>
                    <a:close/>
                  </a:path>
                </a:pathLst>
              </a:custGeom>
              <a:solidFill>
                <a:srgbClr val="A9B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98D31109-E822-4AE6-B2E4-1A06DDD98B12}"/>
                  </a:ext>
                </a:extLst>
              </p:cNvPr>
              <p:cNvGrpSpPr/>
              <p:nvPr/>
            </p:nvGrpSpPr>
            <p:grpSpPr>
              <a:xfrm>
                <a:off x="542278" y="4749964"/>
                <a:ext cx="919471" cy="484188"/>
                <a:chOff x="1859448" y="3104357"/>
                <a:chExt cx="919471" cy="484188"/>
              </a:xfrm>
            </p:grpSpPr>
            <p:sp>
              <p:nvSpPr>
                <p:cNvPr id="34" name="Freeform: Shape 33">
                  <a:extLst>
                    <a:ext uri="{FF2B5EF4-FFF2-40B4-BE49-F238E27FC236}">
                      <a16:creationId xmlns:a16="http://schemas.microsoft.com/office/drawing/2014/main" id="{E67D55F8-87F3-4C2E-A978-5B9B618D3649}"/>
                    </a:ext>
                  </a:extLst>
                </p:cNvPr>
                <p:cNvSpPr/>
                <p:nvPr/>
              </p:nvSpPr>
              <p:spPr>
                <a:xfrm>
                  <a:off x="1859448" y="3104357"/>
                  <a:ext cx="919471" cy="484188"/>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2109788 w 2157413"/>
                    <a:gd name="connsiteY2" fmla="*/ 1199225 h 1876425"/>
                    <a:gd name="connsiteX3" fmla="*/ 0 w 2157413"/>
                    <a:gd name="connsiteY3" fmla="*/ 0 h 1876425"/>
                    <a:gd name="connsiteX4" fmla="*/ 28575 w 2157413"/>
                    <a:gd name="connsiteY4" fmla="*/ 1338262 h 1876425"/>
                    <a:gd name="connsiteX0" fmla="*/ 28575 w 2135212"/>
                    <a:gd name="connsiteY0" fmla="*/ 1338262 h 2176082"/>
                    <a:gd name="connsiteX1" fmla="*/ 2135212 w 2135212"/>
                    <a:gd name="connsiteY1" fmla="*/ 2176082 h 2176082"/>
                    <a:gd name="connsiteX2" fmla="*/ 2109788 w 2135212"/>
                    <a:gd name="connsiteY2" fmla="*/ 1199225 h 2176082"/>
                    <a:gd name="connsiteX3" fmla="*/ 0 w 2135212"/>
                    <a:gd name="connsiteY3" fmla="*/ 0 h 2176082"/>
                    <a:gd name="connsiteX4" fmla="*/ 28575 w 2135212"/>
                    <a:gd name="connsiteY4" fmla="*/ 1338262 h 2176082"/>
                    <a:gd name="connsiteX0" fmla="*/ 28575 w 2143090"/>
                    <a:gd name="connsiteY0" fmla="*/ 1338262 h 2176082"/>
                    <a:gd name="connsiteX1" fmla="*/ 2135212 w 2143090"/>
                    <a:gd name="connsiteY1" fmla="*/ 2176082 h 2176082"/>
                    <a:gd name="connsiteX2" fmla="*/ 2143090 w 2143090"/>
                    <a:gd name="connsiteY2" fmla="*/ 878162 h 2176082"/>
                    <a:gd name="connsiteX3" fmla="*/ 0 w 2143090"/>
                    <a:gd name="connsiteY3" fmla="*/ 0 h 2176082"/>
                    <a:gd name="connsiteX4" fmla="*/ 28575 w 2143090"/>
                    <a:gd name="connsiteY4" fmla="*/ 1338262 h 2176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090" h="2176082">
                      <a:moveTo>
                        <a:pt x="28575" y="1338262"/>
                      </a:moveTo>
                      <a:lnTo>
                        <a:pt x="2135212" y="2176082"/>
                      </a:lnTo>
                      <a:lnTo>
                        <a:pt x="2143090" y="878162"/>
                      </a:lnTo>
                      <a:lnTo>
                        <a:pt x="0" y="0"/>
                      </a:lnTo>
                      <a:lnTo>
                        <a:pt x="28575" y="1338262"/>
                      </a:lnTo>
                      <a:close/>
                    </a:path>
                  </a:pathLst>
                </a:cu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1FABF5E1-69F4-49F7-9FC0-657B962C5978}"/>
                    </a:ext>
                  </a:extLst>
                </p:cNvPr>
                <p:cNvGrpSpPr/>
                <p:nvPr/>
              </p:nvGrpSpPr>
              <p:grpSpPr>
                <a:xfrm>
                  <a:off x="1949541" y="3188492"/>
                  <a:ext cx="744806" cy="299245"/>
                  <a:chOff x="2238663" y="3548458"/>
                  <a:chExt cx="744806" cy="299245"/>
                </a:xfrm>
              </p:grpSpPr>
              <p:sp>
                <p:nvSpPr>
                  <p:cNvPr id="36" name="Freeform: Shape 35">
                    <a:extLst>
                      <a:ext uri="{FF2B5EF4-FFF2-40B4-BE49-F238E27FC236}">
                        <a16:creationId xmlns:a16="http://schemas.microsoft.com/office/drawing/2014/main" id="{6A750E2F-7AB5-46B4-B1BF-D5F04C9ABAEB}"/>
                      </a:ext>
                    </a:extLst>
                  </p:cNvPr>
                  <p:cNvSpPr/>
                  <p:nvPr/>
                </p:nvSpPr>
                <p:spPr>
                  <a:xfrm>
                    <a:off x="2238663" y="3548458"/>
                    <a:ext cx="744806" cy="299245"/>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2109788 w 2157413"/>
                      <a:gd name="connsiteY2" fmla="*/ 1199225 h 1876425"/>
                      <a:gd name="connsiteX3" fmla="*/ 0 w 2157413"/>
                      <a:gd name="connsiteY3" fmla="*/ 0 h 1876425"/>
                      <a:gd name="connsiteX4" fmla="*/ 28575 w 2157413"/>
                      <a:gd name="connsiteY4" fmla="*/ 1338262 h 1876425"/>
                      <a:gd name="connsiteX0" fmla="*/ 28575 w 2135212"/>
                      <a:gd name="connsiteY0" fmla="*/ 1338262 h 2176082"/>
                      <a:gd name="connsiteX1" fmla="*/ 2135212 w 2135212"/>
                      <a:gd name="connsiteY1" fmla="*/ 2176082 h 2176082"/>
                      <a:gd name="connsiteX2" fmla="*/ 2109788 w 2135212"/>
                      <a:gd name="connsiteY2" fmla="*/ 1199225 h 2176082"/>
                      <a:gd name="connsiteX3" fmla="*/ 0 w 2135212"/>
                      <a:gd name="connsiteY3" fmla="*/ 0 h 2176082"/>
                      <a:gd name="connsiteX4" fmla="*/ 28575 w 2135212"/>
                      <a:gd name="connsiteY4" fmla="*/ 1338262 h 2176082"/>
                      <a:gd name="connsiteX0" fmla="*/ 28575 w 2143090"/>
                      <a:gd name="connsiteY0" fmla="*/ 1338262 h 2176082"/>
                      <a:gd name="connsiteX1" fmla="*/ 2135212 w 2143090"/>
                      <a:gd name="connsiteY1" fmla="*/ 2176082 h 2176082"/>
                      <a:gd name="connsiteX2" fmla="*/ 2143090 w 2143090"/>
                      <a:gd name="connsiteY2" fmla="*/ 878162 h 2176082"/>
                      <a:gd name="connsiteX3" fmla="*/ 0 w 2143090"/>
                      <a:gd name="connsiteY3" fmla="*/ 0 h 2176082"/>
                      <a:gd name="connsiteX4" fmla="*/ 28575 w 2143090"/>
                      <a:gd name="connsiteY4" fmla="*/ 1338262 h 2176082"/>
                      <a:gd name="connsiteX0" fmla="*/ 28575 w 2199707"/>
                      <a:gd name="connsiteY0" fmla="*/ 1338262 h 2176082"/>
                      <a:gd name="connsiteX1" fmla="*/ 2135212 w 2199707"/>
                      <a:gd name="connsiteY1" fmla="*/ 2176082 h 2176082"/>
                      <a:gd name="connsiteX2" fmla="*/ 2199707 w 2199707"/>
                      <a:gd name="connsiteY2" fmla="*/ 878162 h 2176082"/>
                      <a:gd name="connsiteX3" fmla="*/ 0 w 2199707"/>
                      <a:gd name="connsiteY3" fmla="*/ 0 h 2176082"/>
                      <a:gd name="connsiteX4" fmla="*/ 28575 w 2199707"/>
                      <a:gd name="connsiteY4" fmla="*/ 1338262 h 2176082"/>
                      <a:gd name="connsiteX0" fmla="*/ 28575 w 2199707"/>
                      <a:gd name="connsiteY0" fmla="*/ 1338262 h 1640769"/>
                      <a:gd name="connsiteX1" fmla="*/ 2198908 w 2199707"/>
                      <a:gd name="connsiteY1" fmla="*/ 1640769 h 1640769"/>
                      <a:gd name="connsiteX2" fmla="*/ 2199707 w 2199707"/>
                      <a:gd name="connsiteY2" fmla="*/ 878162 h 1640769"/>
                      <a:gd name="connsiteX3" fmla="*/ 0 w 2199707"/>
                      <a:gd name="connsiteY3" fmla="*/ 0 h 1640769"/>
                      <a:gd name="connsiteX4" fmla="*/ 28575 w 2199707"/>
                      <a:gd name="connsiteY4" fmla="*/ 1338262 h 1640769"/>
                      <a:gd name="connsiteX0" fmla="*/ 141811 w 2199707"/>
                      <a:gd name="connsiteY0" fmla="*/ 685433 h 1640769"/>
                      <a:gd name="connsiteX1" fmla="*/ 2198908 w 2199707"/>
                      <a:gd name="connsiteY1" fmla="*/ 1640769 h 1640769"/>
                      <a:gd name="connsiteX2" fmla="*/ 2199707 w 2199707"/>
                      <a:gd name="connsiteY2" fmla="*/ 878162 h 1640769"/>
                      <a:gd name="connsiteX3" fmla="*/ 0 w 2199707"/>
                      <a:gd name="connsiteY3" fmla="*/ 0 h 1640769"/>
                      <a:gd name="connsiteX4" fmla="*/ 141811 w 2199707"/>
                      <a:gd name="connsiteY4" fmla="*/ 685433 h 1640769"/>
                      <a:gd name="connsiteX0" fmla="*/ 7344 w 2199707"/>
                      <a:gd name="connsiteY0" fmla="*/ 763769 h 1640769"/>
                      <a:gd name="connsiteX1" fmla="*/ 2198908 w 2199707"/>
                      <a:gd name="connsiteY1" fmla="*/ 1640769 h 1640769"/>
                      <a:gd name="connsiteX2" fmla="*/ 2199707 w 2199707"/>
                      <a:gd name="connsiteY2" fmla="*/ 878162 h 1640769"/>
                      <a:gd name="connsiteX3" fmla="*/ 0 w 2199707"/>
                      <a:gd name="connsiteY3" fmla="*/ 0 h 1640769"/>
                      <a:gd name="connsiteX4" fmla="*/ 7344 w 2199707"/>
                      <a:gd name="connsiteY4" fmla="*/ 763769 h 1640769"/>
                      <a:gd name="connsiteX0" fmla="*/ 0 w 2213595"/>
                      <a:gd name="connsiteY0" fmla="*/ 789885 h 1640769"/>
                      <a:gd name="connsiteX1" fmla="*/ 2212796 w 2213595"/>
                      <a:gd name="connsiteY1" fmla="*/ 1640769 h 1640769"/>
                      <a:gd name="connsiteX2" fmla="*/ 2213595 w 2213595"/>
                      <a:gd name="connsiteY2" fmla="*/ 878162 h 1640769"/>
                      <a:gd name="connsiteX3" fmla="*/ 13888 w 2213595"/>
                      <a:gd name="connsiteY3" fmla="*/ 0 h 1640769"/>
                      <a:gd name="connsiteX4" fmla="*/ 0 w 2213595"/>
                      <a:gd name="connsiteY4" fmla="*/ 789885 h 1640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595" h="1640769">
                        <a:moveTo>
                          <a:pt x="0" y="789885"/>
                        </a:moveTo>
                        <a:lnTo>
                          <a:pt x="2212796" y="1640769"/>
                        </a:lnTo>
                        <a:cubicBezTo>
                          <a:pt x="2213062" y="1386567"/>
                          <a:pt x="2213329" y="1132364"/>
                          <a:pt x="2213595" y="878162"/>
                        </a:cubicBezTo>
                        <a:lnTo>
                          <a:pt x="13888" y="0"/>
                        </a:lnTo>
                        <a:lnTo>
                          <a:pt x="0" y="789885"/>
                        </a:lnTo>
                        <a:close/>
                      </a:path>
                    </a:pathLst>
                  </a:cu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7BF93B3A-0BB9-449B-8A9E-B214ECB10468}"/>
                      </a:ext>
                    </a:extLst>
                  </p:cNvPr>
                  <p:cNvSpPr/>
                  <p:nvPr/>
                </p:nvSpPr>
                <p:spPr>
                  <a:xfrm>
                    <a:off x="2281527" y="3568697"/>
                    <a:ext cx="697181" cy="249239"/>
                  </a:xfrm>
                  <a:custGeom>
                    <a:avLst/>
                    <a:gdLst>
                      <a:gd name="connsiteX0" fmla="*/ 157163 w 2262188"/>
                      <a:gd name="connsiteY0" fmla="*/ 0 h 557212"/>
                      <a:gd name="connsiteX1" fmla="*/ 2262188 w 2262188"/>
                      <a:gd name="connsiteY1" fmla="*/ 476250 h 557212"/>
                      <a:gd name="connsiteX2" fmla="*/ 2109788 w 2262188"/>
                      <a:gd name="connsiteY2" fmla="*/ 557212 h 557212"/>
                      <a:gd name="connsiteX3" fmla="*/ 0 w 2262188"/>
                      <a:gd name="connsiteY3" fmla="*/ 85725 h 557212"/>
                      <a:gd name="connsiteX4" fmla="*/ 157163 w 2262188"/>
                      <a:gd name="connsiteY4" fmla="*/ 0 h 557212"/>
                      <a:gd name="connsiteX0" fmla="*/ 157163 w 2157413"/>
                      <a:gd name="connsiteY0" fmla="*/ 0 h 1962150"/>
                      <a:gd name="connsiteX1" fmla="*/ 2157413 w 2157413"/>
                      <a:gd name="connsiteY1" fmla="*/ 1962150 h 1962150"/>
                      <a:gd name="connsiteX2" fmla="*/ 2109788 w 2157413"/>
                      <a:gd name="connsiteY2" fmla="*/ 557212 h 1962150"/>
                      <a:gd name="connsiteX3" fmla="*/ 0 w 2157413"/>
                      <a:gd name="connsiteY3" fmla="*/ 85725 h 1962150"/>
                      <a:gd name="connsiteX4" fmla="*/ 157163 w 2157413"/>
                      <a:gd name="connsiteY4" fmla="*/ 0 h 1962150"/>
                      <a:gd name="connsiteX0" fmla="*/ 28575 w 2157413"/>
                      <a:gd name="connsiteY0" fmla="*/ 1338262 h 1876425"/>
                      <a:gd name="connsiteX1" fmla="*/ 2157413 w 2157413"/>
                      <a:gd name="connsiteY1" fmla="*/ 1876425 h 1876425"/>
                      <a:gd name="connsiteX2" fmla="*/ 2109788 w 2157413"/>
                      <a:gd name="connsiteY2" fmla="*/ 471487 h 1876425"/>
                      <a:gd name="connsiteX3" fmla="*/ 0 w 2157413"/>
                      <a:gd name="connsiteY3" fmla="*/ 0 h 1876425"/>
                      <a:gd name="connsiteX4" fmla="*/ 28575 w 2157413"/>
                      <a:gd name="connsiteY4" fmla="*/ 1338262 h 1876425"/>
                      <a:gd name="connsiteX0" fmla="*/ 28575 w 2157413"/>
                      <a:gd name="connsiteY0" fmla="*/ 1338262 h 1876425"/>
                      <a:gd name="connsiteX1" fmla="*/ 2157413 w 2157413"/>
                      <a:gd name="connsiteY1" fmla="*/ 1876425 h 1876425"/>
                      <a:gd name="connsiteX2" fmla="*/ 2109788 w 2157413"/>
                      <a:gd name="connsiteY2" fmla="*/ 1199225 h 1876425"/>
                      <a:gd name="connsiteX3" fmla="*/ 0 w 2157413"/>
                      <a:gd name="connsiteY3" fmla="*/ 0 h 1876425"/>
                      <a:gd name="connsiteX4" fmla="*/ 28575 w 2157413"/>
                      <a:gd name="connsiteY4" fmla="*/ 1338262 h 1876425"/>
                      <a:gd name="connsiteX0" fmla="*/ 28575 w 2135212"/>
                      <a:gd name="connsiteY0" fmla="*/ 1338262 h 2176082"/>
                      <a:gd name="connsiteX1" fmla="*/ 2135212 w 2135212"/>
                      <a:gd name="connsiteY1" fmla="*/ 2176082 h 2176082"/>
                      <a:gd name="connsiteX2" fmla="*/ 2109788 w 2135212"/>
                      <a:gd name="connsiteY2" fmla="*/ 1199225 h 2176082"/>
                      <a:gd name="connsiteX3" fmla="*/ 0 w 2135212"/>
                      <a:gd name="connsiteY3" fmla="*/ 0 h 2176082"/>
                      <a:gd name="connsiteX4" fmla="*/ 28575 w 2135212"/>
                      <a:gd name="connsiteY4" fmla="*/ 1338262 h 2176082"/>
                      <a:gd name="connsiteX0" fmla="*/ 28575 w 2143090"/>
                      <a:gd name="connsiteY0" fmla="*/ 1338262 h 2176082"/>
                      <a:gd name="connsiteX1" fmla="*/ 2135212 w 2143090"/>
                      <a:gd name="connsiteY1" fmla="*/ 2176082 h 2176082"/>
                      <a:gd name="connsiteX2" fmla="*/ 2143090 w 2143090"/>
                      <a:gd name="connsiteY2" fmla="*/ 878162 h 2176082"/>
                      <a:gd name="connsiteX3" fmla="*/ 0 w 2143090"/>
                      <a:gd name="connsiteY3" fmla="*/ 0 h 2176082"/>
                      <a:gd name="connsiteX4" fmla="*/ 28575 w 2143090"/>
                      <a:gd name="connsiteY4" fmla="*/ 1338262 h 2176082"/>
                      <a:gd name="connsiteX0" fmla="*/ 28575 w 2199707"/>
                      <a:gd name="connsiteY0" fmla="*/ 1338262 h 2176082"/>
                      <a:gd name="connsiteX1" fmla="*/ 2135212 w 2199707"/>
                      <a:gd name="connsiteY1" fmla="*/ 2176082 h 2176082"/>
                      <a:gd name="connsiteX2" fmla="*/ 2199707 w 2199707"/>
                      <a:gd name="connsiteY2" fmla="*/ 878162 h 2176082"/>
                      <a:gd name="connsiteX3" fmla="*/ 0 w 2199707"/>
                      <a:gd name="connsiteY3" fmla="*/ 0 h 2176082"/>
                      <a:gd name="connsiteX4" fmla="*/ 28575 w 2199707"/>
                      <a:gd name="connsiteY4" fmla="*/ 1338262 h 2176082"/>
                      <a:gd name="connsiteX0" fmla="*/ 28575 w 2199707"/>
                      <a:gd name="connsiteY0" fmla="*/ 1338262 h 1640769"/>
                      <a:gd name="connsiteX1" fmla="*/ 2198908 w 2199707"/>
                      <a:gd name="connsiteY1" fmla="*/ 1640769 h 1640769"/>
                      <a:gd name="connsiteX2" fmla="*/ 2199707 w 2199707"/>
                      <a:gd name="connsiteY2" fmla="*/ 878162 h 1640769"/>
                      <a:gd name="connsiteX3" fmla="*/ 0 w 2199707"/>
                      <a:gd name="connsiteY3" fmla="*/ 0 h 1640769"/>
                      <a:gd name="connsiteX4" fmla="*/ 28575 w 2199707"/>
                      <a:gd name="connsiteY4" fmla="*/ 1338262 h 1640769"/>
                      <a:gd name="connsiteX0" fmla="*/ 141811 w 2199707"/>
                      <a:gd name="connsiteY0" fmla="*/ 685433 h 1640769"/>
                      <a:gd name="connsiteX1" fmla="*/ 2198908 w 2199707"/>
                      <a:gd name="connsiteY1" fmla="*/ 1640769 h 1640769"/>
                      <a:gd name="connsiteX2" fmla="*/ 2199707 w 2199707"/>
                      <a:gd name="connsiteY2" fmla="*/ 878162 h 1640769"/>
                      <a:gd name="connsiteX3" fmla="*/ 0 w 2199707"/>
                      <a:gd name="connsiteY3" fmla="*/ 0 h 1640769"/>
                      <a:gd name="connsiteX4" fmla="*/ 141811 w 2199707"/>
                      <a:gd name="connsiteY4" fmla="*/ 685433 h 1640769"/>
                      <a:gd name="connsiteX0" fmla="*/ 7344 w 2199707"/>
                      <a:gd name="connsiteY0" fmla="*/ 763769 h 1640769"/>
                      <a:gd name="connsiteX1" fmla="*/ 2198908 w 2199707"/>
                      <a:gd name="connsiteY1" fmla="*/ 1640769 h 1640769"/>
                      <a:gd name="connsiteX2" fmla="*/ 2199707 w 2199707"/>
                      <a:gd name="connsiteY2" fmla="*/ 878162 h 1640769"/>
                      <a:gd name="connsiteX3" fmla="*/ 0 w 2199707"/>
                      <a:gd name="connsiteY3" fmla="*/ 0 h 1640769"/>
                      <a:gd name="connsiteX4" fmla="*/ 7344 w 2199707"/>
                      <a:gd name="connsiteY4" fmla="*/ 763769 h 1640769"/>
                      <a:gd name="connsiteX0" fmla="*/ 0 w 2213595"/>
                      <a:gd name="connsiteY0" fmla="*/ 789885 h 1640769"/>
                      <a:gd name="connsiteX1" fmla="*/ 2212796 w 2213595"/>
                      <a:gd name="connsiteY1" fmla="*/ 1640769 h 1640769"/>
                      <a:gd name="connsiteX2" fmla="*/ 2213595 w 2213595"/>
                      <a:gd name="connsiteY2" fmla="*/ 878162 h 1640769"/>
                      <a:gd name="connsiteX3" fmla="*/ 13888 w 2213595"/>
                      <a:gd name="connsiteY3" fmla="*/ 0 h 1640769"/>
                      <a:gd name="connsiteX4" fmla="*/ 0 w 2213595"/>
                      <a:gd name="connsiteY4" fmla="*/ 789885 h 1640769"/>
                      <a:gd name="connsiteX0" fmla="*/ 0 w 2212796"/>
                      <a:gd name="connsiteY0" fmla="*/ 789885 h 1640769"/>
                      <a:gd name="connsiteX1" fmla="*/ 2212796 w 2212796"/>
                      <a:gd name="connsiteY1" fmla="*/ 1640769 h 1640769"/>
                      <a:gd name="connsiteX2" fmla="*/ 1746500 w 2212796"/>
                      <a:gd name="connsiteY2" fmla="*/ 878162 h 1640769"/>
                      <a:gd name="connsiteX3" fmla="*/ 13888 w 2212796"/>
                      <a:gd name="connsiteY3" fmla="*/ 0 h 1640769"/>
                      <a:gd name="connsiteX4" fmla="*/ 0 w 2212796"/>
                      <a:gd name="connsiteY4" fmla="*/ 789885 h 1640769"/>
                      <a:gd name="connsiteX0" fmla="*/ 0 w 2212796"/>
                      <a:gd name="connsiteY0" fmla="*/ 789885 h 1640769"/>
                      <a:gd name="connsiteX1" fmla="*/ 2212796 w 2212796"/>
                      <a:gd name="connsiteY1" fmla="*/ 1640769 h 1640769"/>
                      <a:gd name="connsiteX2" fmla="*/ 2036667 w 2212796"/>
                      <a:gd name="connsiteY2" fmla="*/ 825936 h 1640769"/>
                      <a:gd name="connsiteX3" fmla="*/ 13888 w 2212796"/>
                      <a:gd name="connsiteY3" fmla="*/ 0 h 1640769"/>
                      <a:gd name="connsiteX4" fmla="*/ 0 w 2212796"/>
                      <a:gd name="connsiteY4" fmla="*/ 789885 h 1640769"/>
                      <a:gd name="connsiteX0" fmla="*/ 0 w 2092485"/>
                      <a:gd name="connsiteY0" fmla="*/ 789885 h 1510202"/>
                      <a:gd name="connsiteX1" fmla="*/ 2092485 w 2092485"/>
                      <a:gd name="connsiteY1" fmla="*/ 1510202 h 1510202"/>
                      <a:gd name="connsiteX2" fmla="*/ 2036667 w 2092485"/>
                      <a:gd name="connsiteY2" fmla="*/ 825936 h 1510202"/>
                      <a:gd name="connsiteX3" fmla="*/ 13888 w 2092485"/>
                      <a:gd name="connsiteY3" fmla="*/ 0 h 1510202"/>
                      <a:gd name="connsiteX4" fmla="*/ 0 w 2092485"/>
                      <a:gd name="connsiteY4" fmla="*/ 789885 h 1510202"/>
                      <a:gd name="connsiteX0" fmla="*/ 0 w 2036667"/>
                      <a:gd name="connsiteY0" fmla="*/ 789885 h 1588538"/>
                      <a:gd name="connsiteX1" fmla="*/ 2035868 w 2036667"/>
                      <a:gd name="connsiteY1" fmla="*/ 1588538 h 1588538"/>
                      <a:gd name="connsiteX2" fmla="*/ 2036667 w 2036667"/>
                      <a:gd name="connsiteY2" fmla="*/ 825936 h 1588538"/>
                      <a:gd name="connsiteX3" fmla="*/ 13888 w 2036667"/>
                      <a:gd name="connsiteY3" fmla="*/ 0 h 1588538"/>
                      <a:gd name="connsiteX4" fmla="*/ 0 w 2036667"/>
                      <a:gd name="connsiteY4" fmla="*/ 789885 h 1588538"/>
                      <a:gd name="connsiteX0" fmla="*/ 113503 w 2022779"/>
                      <a:gd name="connsiteY0" fmla="*/ 750720 h 1588538"/>
                      <a:gd name="connsiteX1" fmla="*/ 2021980 w 2022779"/>
                      <a:gd name="connsiteY1" fmla="*/ 1588538 h 1588538"/>
                      <a:gd name="connsiteX2" fmla="*/ 2022779 w 2022779"/>
                      <a:gd name="connsiteY2" fmla="*/ 825936 h 1588538"/>
                      <a:gd name="connsiteX3" fmla="*/ 0 w 2022779"/>
                      <a:gd name="connsiteY3" fmla="*/ 0 h 1588538"/>
                      <a:gd name="connsiteX4" fmla="*/ 113503 w 2022779"/>
                      <a:gd name="connsiteY4" fmla="*/ 750720 h 1588538"/>
                      <a:gd name="connsiteX0" fmla="*/ 0 w 2050820"/>
                      <a:gd name="connsiteY0" fmla="*/ 554872 h 1588538"/>
                      <a:gd name="connsiteX1" fmla="*/ 2050021 w 2050820"/>
                      <a:gd name="connsiteY1" fmla="*/ 1588538 h 1588538"/>
                      <a:gd name="connsiteX2" fmla="*/ 2050820 w 2050820"/>
                      <a:gd name="connsiteY2" fmla="*/ 825936 h 1588538"/>
                      <a:gd name="connsiteX3" fmla="*/ 28041 w 2050820"/>
                      <a:gd name="connsiteY3" fmla="*/ 0 h 1588538"/>
                      <a:gd name="connsiteX4" fmla="*/ 0 w 2050820"/>
                      <a:gd name="connsiteY4" fmla="*/ 554872 h 1588538"/>
                      <a:gd name="connsiteX0" fmla="*/ 0 w 2050820"/>
                      <a:gd name="connsiteY0" fmla="*/ 554872 h 1353524"/>
                      <a:gd name="connsiteX1" fmla="*/ 2050021 w 2050820"/>
                      <a:gd name="connsiteY1" fmla="*/ 1353524 h 1353524"/>
                      <a:gd name="connsiteX2" fmla="*/ 2050820 w 2050820"/>
                      <a:gd name="connsiteY2" fmla="*/ 825936 h 1353524"/>
                      <a:gd name="connsiteX3" fmla="*/ 28041 w 2050820"/>
                      <a:gd name="connsiteY3" fmla="*/ 0 h 1353524"/>
                      <a:gd name="connsiteX4" fmla="*/ 0 w 2050820"/>
                      <a:gd name="connsiteY4" fmla="*/ 554872 h 1353524"/>
                      <a:gd name="connsiteX0" fmla="*/ 0 w 2078329"/>
                      <a:gd name="connsiteY0" fmla="*/ 554872 h 1340469"/>
                      <a:gd name="connsiteX1" fmla="*/ 2078329 w 2078329"/>
                      <a:gd name="connsiteY1" fmla="*/ 1340469 h 1340469"/>
                      <a:gd name="connsiteX2" fmla="*/ 2050820 w 2078329"/>
                      <a:gd name="connsiteY2" fmla="*/ 825936 h 1340469"/>
                      <a:gd name="connsiteX3" fmla="*/ 28041 w 2078329"/>
                      <a:gd name="connsiteY3" fmla="*/ 0 h 1340469"/>
                      <a:gd name="connsiteX4" fmla="*/ 0 w 2078329"/>
                      <a:gd name="connsiteY4" fmla="*/ 554872 h 1340469"/>
                      <a:gd name="connsiteX0" fmla="*/ 0 w 2114517"/>
                      <a:gd name="connsiteY0" fmla="*/ 554872 h 1340469"/>
                      <a:gd name="connsiteX1" fmla="*/ 2078329 w 2114517"/>
                      <a:gd name="connsiteY1" fmla="*/ 1340469 h 1340469"/>
                      <a:gd name="connsiteX2" fmla="*/ 2114517 w 2114517"/>
                      <a:gd name="connsiteY2" fmla="*/ 865107 h 1340469"/>
                      <a:gd name="connsiteX3" fmla="*/ 28041 w 2114517"/>
                      <a:gd name="connsiteY3" fmla="*/ 0 h 1340469"/>
                      <a:gd name="connsiteX4" fmla="*/ 0 w 2114517"/>
                      <a:gd name="connsiteY4" fmla="*/ 554872 h 1340469"/>
                      <a:gd name="connsiteX0" fmla="*/ 0 w 2078335"/>
                      <a:gd name="connsiteY0" fmla="*/ 554872 h 1340469"/>
                      <a:gd name="connsiteX1" fmla="*/ 2078329 w 2078335"/>
                      <a:gd name="connsiteY1" fmla="*/ 1340469 h 1340469"/>
                      <a:gd name="connsiteX2" fmla="*/ 2072052 w 2078335"/>
                      <a:gd name="connsiteY2" fmla="*/ 812881 h 1340469"/>
                      <a:gd name="connsiteX3" fmla="*/ 28041 w 2078335"/>
                      <a:gd name="connsiteY3" fmla="*/ 0 h 1340469"/>
                      <a:gd name="connsiteX4" fmla="*/ 0 w 2078335"/>
                      <a:gd name="connsiteY4" fmla="*/ 554872 h 1340469"/>
                      <a:gd name="connsiteX0" fmla="*/ 0 w 2072052"/>
                      <a:gd name="connsiteY0" fmla="*/ 554872 h 1327414"/>
                      <a:gd name="connsiteX1" fmla="*/ 2064173 w 2072052"/>
                      <a:gd name="connsiteY1" fmla="*/ 1327414 h 1327414"/>
                      <a:gd name="connsiteX2" fmla="*/ 2072052 w 2072052"/>
                      <a:gd name="connsiteY2" fmla="*/ 812881 h 1327414"/>
                      <a:gd name="connsiteX3" fmla="*/ 28041 w 2072052"/>
                      <a:gd name="connsiteY3" fmla="*/ 0 h 1327414"/>
                      <a:gd name="connsiteX4" fmla="*/ 0 w 2072052"/>
                      <a:gd name="connsiteY4" fmla="*/ 554872 h 1327414"/>
                      <a:gd name="connsiteX0" fmla="*/ 0 w 2072052"/>
                      <a:gd name="connsiteY0" fmla="*/ 541817 h 1327414"/>
                      <a:gd name="connsiteX1" fmla="*/ 2064173 w 2072052"/>
                      <a:gd name="connsiteY1" fmla="*/ 1327414 h 1327414"/>
                      <a:gd name="connsiteX2" fmla="*/ 2072052 w 2072052"/>
                      <a:gd name="connsiteY2" fmla="*/ 812881 h 1327414"/>
                      <a:gd name="connsiteX3" fmla="*/ 28041 w 2072052"/>
                      <a:gd name="connsiteY3" fmla="*/ 0 h 1327414"/>
                      <a:gd name="connsiteX4" fmla="*/ 0 w 2072052"/>
                      <a:gd name="connsiteY4" fmla="*/ 541817 h 1327414"/>
                      <a:gd name="connsiteX0" fmla="*/ 0 w 2072052"/>
                      <a:gd name="connsiteY0" fmla="*/ 541817 h 1366585"/>
                      <a:gd name="connsiteX1" fmla="*/ 2064173 w 2072052"/>
                      <a:gd name="connsiteY1" fmla="*/ 1366585 h 1366585"/>
                      <a:gd name="connsiteX2" fmla="*/ 2072052 w 2072052"/>
                      <a:gd name="connsiteY2" fmla="*/ 812881 h 1366585"/>
                      <a:gd name="connsiteX3" fmla="*/ 28041 w 2072052"/>
                      <a:gd name="connsiteY3" fmla="*/ 0 h 1366585"/>
                      <a:gd name="connsiteX4" fmla="*/ 0 w 2072052"/>
                      <a:gd name="connsiteY4" fmla="*/ 541817 h 136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2052" h="1366585">
                        <a:moveTo>
                          <a:pt x="0" y="541817"/>
                        </a:moveTo>
                        <a:lnTo>
                          <a:pt x="2064173" y="1366585"/>
                        </a:lnTo>
                        <a:cubicBezTo>
                          <a:pt x="2064439" y="1112383"/>
                          <a:pt x="2071786" y="1067083"/>
                          <a:pt x="2072052" y="812881"/>
                        </a:cubicBezTo>
                        <a:lnTo>
                          <a:pt x="28041" y="0"/>
                        </a:lnTo>
                        <a:lnTo>
                          <a:pt x="0" y="541817"/>
                        </a:lnTo>
                        <a:close/>
                      </a:path>
                    </a:pathLst>
                  </a:custGeom>
                  <a:solidFill>
                    <a:srgbClr val="09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sp>
        <p:nvSpPr>
          <p:cNvPr id="88" name="Freeform: Shape 87">
            <a:extLst>
              <a:ext uri="{FF2B5EF4-FFF2-40B4-BE49-F238E27FC236}">
                <a16:creationId xmlns:a16="http://schemas.microsoft.com/office/drawing/2014/main" id="{97118996-0183-4694-8ABA-2BA16A499337}"/>
              </a:ext>
            </a:extLst>
          </p:cNvPr>
          <p:cNvSpPr/>
          <p:nvPr/>
        </p:nvSpPr>
        <p:spPr>
          <a:xfrm>
            <a:off x="5446350" y="2311051"/>
            <a:ext cx="2651648" cy="926999"/>
          </a:xfrm>
          <a:custGeom>
            <a:avLst/>
            <a:gdLst>
              <a:gd name="connsiteX0" fmla="*/ 2714625 w 4686300"/>
              <a:gd name="connsiteY0" fmla="*/ 1638300 h 1638300"/>
              <a:gd name="connsiteX1" fmla="*/ 4686300 w 4686300"/>
              <a:gd name="connsiteY1" fmla="*/ 352425 h 1638300"/>
              <a:gd name="connsiteX2" fmla="*/ 2324100 w 4686300"/>
              <a:gd name="connsiteY2" fmla="*/ 0 h 1638300"/>
              <a:gd name="connsiteX3" fmla="*/ 0 w 4686300"/>
              <a:gd name="connsiteY3" fmla="*/ 1162050 h 1638300"/>
              <a:gd name="connsiteX4" fmla="*/ 2714625 w 4686300"/>
              <a:gd name="connsiteY4" fmla="*/ 1638300 h 163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6300" h="1638300">
                <a:moveTo>
                  <a:pt x="2714625" y="1638300"/>
                </a:moveTo>
                <a:lnTo>
                  <a:pt x="4686300" y="352425"/>
                </a:lnTo>
                <a:lnTo>
                  <a:pt x="2324100" y="0"/>
                </a:lnTo>
                <a:lnTo>
                  <a:pt x="0" y="1162050"/>
                </a:lnTo>
                <a:lnTo>
                  <a:pt x="2714625" y="1638300"/>
                </a:lnTo>
                <a:close/>
              </a:path>
            </a:pathLst>
          </a:custGeom>
          <a:solidFill>
            <a:srgbClr val="9FB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6E839DC0-B189-48AC-BC19-A6326B13838F}"/>
              </a:ext>
            </a:extLst>
          </p:cNvPr>
          <p:cNvSpPr/>
          <p:nvPr/>
        </p:nvSpPr>
        <p:spPr>
          <a:xfrm>
            <a:off x="6966197" y="2502605"/>
            <a:ext cx="1115632" cy="3594815"/>
          </a:xfrm>
          <a:custGeom>
            <a:avLst/>
            <a:gdLst>
              <a:gd name="connsiteX0" fmla="*/ 2714625 w 4686300"/>
              <a:gd name="connsiteY0" fmla="*/ 1638300 h 1638300"/>
              <a:gd name="connsiteX1" fmla="*/ 4686300 w 4686300"/>
              <a:gd name="connsiteY1" fmla="*/ 352425 h 1638300"/>
              <a:gd name="connsiteX2" fmla="*/ 2324100 w 4686300"/>
              <a:gd name="connsiteY2" fmla="*/ 0 h 1638300"/>
              <a:gd name="connsiteX3" fmla="*/ 0 w 4686300"/>
              <a:gd name="connsiteY3" fmla="*/ 1162050 h 1638300"/>
              <a:gd name="connsiteX4" fmla="*/ 2714625 w 4686300"/>
              <a:gd name="connsiteY4" fmla="*/ 1638300 h 1638300"/>
              <a:gd name="connsiteX0" fmla="*/ 352425 w 4686300"/>
              <a:gd name="connsiteY0" fmla="*/ 6353175 h 6353175"/>
              <a:gd name="connsiteX1" fmla="*/ 4686300 w 4686300"/>
              <a:gd name="connsiteY1" fmla="*/ 352425 h 6353175"/>
              <a:gd name="connsiteX2" fmla="*/ 2324100 w 4686300"/>
              <a:gd name="connsiteY2" fmla="*/ 0 h 6353175"/>
              <a:gd name="connsiteX3" fmla="*/ 0 w 4686300"/>
              <a:gd name="connsiteY3" fmla="*/ 1162050 h 6353175"/>
              <a:gd name="connsiteX4" fmla="*/ 352425 w 4686300"/>
              <a:gd name="connsiteY4" fmla="*/ 6353175 h 6353175"/>
              <a:gd name="connsiteX0" fmla="*/ 85725 w 4419600"/>
              <a:gd name="connsiteY0" fmla="*/ 6353175 h 6353175"/>
              <a:gd name="connsiteX1" fmla="*/ 4419600 w 4419600"/>
              <a:gd name="connsiteY1" fmla="*/ 352425 h 6353175"/>
              <a:gd name="connsiteX2" fmla="*/ 2057400 w 4419600"/>
              <a:gd name="connsiteY2" fmla="*/ 0 h 6353175"/>
              <a:gd name="connsiteX3" fmla="*/ 0 w 4419600"/>
              <a:gd name="connsiteY3" fmla="*/ 1247775 h 6353175"/>
              <a:gd name="connsiteX4" fmla="*/ 85725 w 4419600"/>
              <a:gd name="connsiteY4" fmla="*/ 6353175 h 6353175"/>
              <a:gd name="connsiteX0" fmla="*/ 0 w 4333875"/>
              <a:gd name="connsiteY0" fmla="*/ 6353175 h 6353175"/>
              <a:gd name="connsiteX1" fmla="*/ 4333875 w 4333875"/>
              <a:gd name="connsiteY1" fmla="*/ 352425 h 6353175"/>
              <a:gd name="connsiteX2" fmla="*/ 1971675 w 4333875"/>
              <a:gd name="connsiteY2" fmla="*/ 0 h 6353175"/>
              <a:gd name="connsiteX3" fmla="*/ 104775 w 4333875"/>
              <a:gd name="connsiteY3" fmla="*/ 1333500 h 6353175"/>
              <a:gd name="connsiteX4" fmla="*/ 0 w 4333875"/>
              <a:gd name="connsiteY4" fmla="*/ 6353175 h 6353175"/>
              <a:gd name="connsiteX0" fmla="*/ 0 w 4333875"/>
              <a:gd name="connsiteY0" fmla="*/ 6353175 h 6353175"/>
              <a:gd name="connsiteX1" fmla="*/ 4333875 w 4333875"/>
              <a:gd name="connsiteY1" fmla="*/ 352425 h 6353175"/>
              <a:gd name="connsiteX2" fmla="*/ 1971675 w 4333875"/>
              <a:gd name="connsiteY2" fmla="*/ 0 h 6353175"/>
              <a:gd name="connsiteX3" fmla="*/ 19050 w 4333875"/>
              <a:gd name="connsiteY3" fmla="*/ 1304925 h 6353175"/>
              <a:gd name="connsiteX4" fmla="*/ 0 w 4333875"/>
              <a:gd name="connsiteY4" fmla="*/ 6353175 h 6353175"/>
              <a:gd name="connsiteX0" fmla="*/ 0 w 1971675"/>
              <a:gd name="connsiteY0" fmla="*/ 6353175 h 6353175"/>
              <a:gd name="connsiteX1" fmla="*/ 1781175 w 1971675"/>
              <a:gd name="connsiteY1" fmla="*/ 4867275 h 6353175"/>
              <a:gd name="connsiteX2" fmla="*/ 1971675 w 1971675"/>
              <a:gd name="connsiteY2" fmla="*/ 0 h 6353175"/>
              <a:gd name="connsiteX3" fmla="*/ 19050 w 1971675"/>
              <a:gd name="connsiteY3" fmla="*/ 1304925 h 6353175"/>
              <a:gd name="connsiteX4" fmla="*/ 0 w 1971675"/>
              <a:gd name="connsiteY4" fmla="*/ 6353175 h 6353175"/>
              <a:gd name="connsiteX0" fmla="*/ 0 w 1971675"/>
              <a:gd name="connsiteY0" fmla="*/ 6353175 h 6353175"/>
              <a:gd name="connsiteX1" fmla="*/ 1781175 w 1971675"/>
              <a:gd name="connsiteY1" fmla="*/ 4867275 h 6353175"/>
              <a:gd name="connsiteX2" fmla="*/ 1971675 w 1971675"/>
              <a:gd name="connsiteY2" fmla="*/ 0 h 6353175"/>
              <a:gd name="connsiteX3" fmla="*/ 19050 w 1971675"/>
              <a:gd name="connsiteY3" fmla="*/ 1304924 h 6353175"/>
              <a:gd name="connsiteX4" fmla="*/ 0 w 1971675"/>
              <a:gd name="connsiteY4" fmla="*/ 6353175 h 6353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675" h="6353175">
                <a:moveTo>
                  <a:pt x="0" y="6353175"/>
                </a:moveTo>
                <a:lnTo>
                  <a:pt x="1781175" y="4867275"/>
                </a:lnTo>
                <a:lnTo>
                  <a:pt x="1971675" y="0"/>
                </a:lnTo>
                <a:lnTo>
                  <a:pt x="19050" y="1304924"/>
                </a:lnTo>
                <a:lnTo>
                  <a:pt x="0" y="6353175"/>
                </a:lnTo>
                <a:close/>
              </a:path>
            </a:pathLst>
          </a:custGeom>
          <a:solidFill>
            <a:srgbClr val="3B46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DE236960-11F0-466E-A4B4-1B96C2193EB7}"/>
              </a:ext>
            </a:extLst>
          </p:cNvPr>
          <p:cNvSpPr/>
          <p:nvPr/>
        </p:nvSpPr>
        <p:spPr>
          <a:xfrm>
            <a:off x="5445257" y="2966844"/>
            <a:ext cx="1530120" cy="1180045"/>
          </a:xfrm>
          <a:custGeom>
            <a:avLst/>
            <a:gdLst>
              <a:gd name="connsiteX0" fmla="*/ 2714625 w 4686300"/>
              <a:gd name="connsiteY0" fmla="*/ 1638300 h 1638300"/>
              <a:gd name="connsiteX1" fmla="*/ 4686300 w 4686300"/>
              <a:gd name="connsiteY1" fmla="*/ 352425 h 1638300"/>
              <a:gd name="connsiteX2" fmla="*/ 2324100 w 4686300"/>
              <a:gd name="connsiteY2" fmla="*/ 0 h 1638300"/>
              <a:gd name="connsiteX3" fmla="*/ 0 w 4686300"/>
              <a:gd name="connsiteY3" fmla="*/ 1162050 h 1638300"/>
              <a:gd name="connsiteX4" fmla="*/ 2714625 w 4686300"/>
              <a:gd name="connsiteY4" fmla="*/ 1638300 h 1638300"/>
              <a:gd name="connsiteX0" fmla="*/ 352425 w 4686300"/>
              <a:gd name="connsiteY0" fmla="*/ 6353175 h 6353175"/>
              <a:gd name="connsiteX1" fmla="*/ 4686300 w 4686300"/>
              <a:gd name="connsiteY1" fmla="*/ 352425 h 6353175"/>
              <a:gd name="connsiteX2" fmla="*/ 2324100 w 4686300"/>
              <a:gd name="connsiteY2" fmla="*/ 0 h 6353175"/>
              <a:gd name="connsiteX3" fmla="*/ 0 w 4686300"/>
              <a:gd name="connsiteY3" fmla="*/ 1162050 h 6353175"/>
              <a:gd name="connsiteX4" fmla="*/ 352425 w 4686300"/>
              <a:gd name="connsiteY4" fmla="*/ 6353175 h 6353175"/>
              <a:gd name="connsiteX0" fmla="*/ 85725 w 4419600"/>
              <a:gd name="connsiteY0" fmla="*/ 6353175 h 6353175"/>
              <a:gd name="connsiteX1" fmla="*/ 4419600 w 4419600"/>
              <a:gd name="connsiteY1" fmla="*/ 352425 h 6353175"/>
              <a:gd name="connsiteX2" fmla="*/ 2057400 w 4419600"/>
              <a:gd name="connsiteY2" fmla="*/ 0 h 6353175"/>
              <a:gd name="connsiteX3" fmla="*/ 0 w 4419600"/>
              <a:gd name="connsiteY3" fmla="*/ 1247775 h 6353175"/>
              <a:gd name="connsiteX4" fmla="*/ 85725 w 4419600"/>
              <a:gd name="connsiteY4" fmla="*/ 6353175 h 6353175"/>
              <a:gd name="connsiteX0" fmla="*/ 0 w 4333875"/>
              <a:gd name="connsiteY0" fmla="*/ 6353175 h 6353175"/>
              <a:gd name="connsiteX1" fmla="*/ 4333875 w 4333875"/>
              <a:gd name="connsiteY1" fmla="*/ 352425 h 6353175"/>
              <a:gd name="connsiteX2" fmla="*/ 1971675 w 4333875"/>
              <a:gd name="connsiteY2" fmla="*/ 0 h 6353175"/>
              <a:gd name="connsiteX3" fmla="*/ 104775 w 4333875"/>
              <a:gd name="connsiteY3" fmla="*/ 1333500 h 6353175"/>
              <a:gd name="connsiteX4" fmla="*/ 0 w 4333875"/>
              <a:gd name="connsiteY4" fmla="*/ 6353175 h 6353175"/>
              <a:gd name="connsiteX0" fmla="*/ 0 w 4333875"/>
              <a:gd name="connsiteY0" fmla="*/ 6353175 h 6353175"/>
              <a:gd name="connsiteX1" fmla="*/ 4333875 w 4333875"/>
              <a:gd name="connsiteY1" fmla="*/ 352425 h 6353175"/>
              <a:gd name="connsiteX2" fmla="*/ 1971675 w 4333875"/>
              <a:gd name="connsiteY2" fmla="*/ 0 h 6353175"/>
              <a:gd name="connsiteX3" fmla="*/ 19050 w 4333875"/>
              <a:gd name="connsiteY3" fmla="*/ 1304925 h 6353175"/>
              <a:gd name="connsiteX4" fmla="*/ 0 w 4333875"/>
              <a:gd name="connsiteY4" fmla="*/ 6353175 h 6353175"/>
              <a:gd name="connsiteX0" fmla="*/ 0 w 1971675"/>
              <a:gd name="connsiteY0" fmla="*/ 6353175 h 6353175"/>
              <a:gd name="connsiteX1" fmla="*/ 1781175 w 1971675"/>
              <a:gd name="connsiteY1" fmla="*/ 4867275 h 6353175"/>
              <a:gd name="connsiteX2" fmla="*/ 1971675 w 1971675"/>
              <a:gd name="connsiteY2" fmla="*/ 0 h 6353175"/>
              <a:gd name="connsiteX3" fmla="*/ 19050 w 1971675"/>
              <a:gd name="connsiteY3" fmla="*/ 1304925 h 6353175"/>
              <a:gd name="connsiteX4" fmla="*/ 0 w 1971675"/>
              <a:gd name="connsiteY4" fmla="*/ 6353175 h 6353175"/>
              <a:gd name="connsiteX0" fmla="*/ 0 w 2743200"/>
              <a:gd name="connsiteY0" fmla="*/ 5048250 h 5048250"/>
              <a:gd name="connsiteX1" fmla="*/ 1781175 w 2743200"/>
              <a:gd name="connsiteY1" fmla="*/ 3562350 h 5048250"/>
              <a:gd name="connsiteX2" fmla="*/ 2743200 w 2743200"/>
              <a:gd name="connsiteY2" fmla="*/ 485775 h 5048250"/>
              <a:gd name="connsiteX3" fmla="*/ 19050 w 2743200"/>
              <a:gd name="connsiteY3" fmla="*/ 0 h 5048250"/>
              <a:gd name="connsiteX4" fmla="*/ 0 w 2743200"/>
              <a:gd name="connsiteY4" fmla="*/ 5048250 h 5048250"/>
              <a:gd name="connsiteX0" fmla="*/ 0 w 2743200"/>
              <a:gd name="connsiteY0" fmla="*/ 5048250 h 5524500"/>
              <a:gd name="connsiteX1" fmla="*/ 2714625 w 2743200"/>
              <a:gd name="connsiteY1" fmla="*/ 5524500 h 5524500"/>
              <a:gd name="connsiteX2" fmla="*/ 2743200 w 2743200"/>
              <a:gd name="connsiteY2" fmla="*/ 485775 h 5524500"/>
              <a:gd name="connsiteX3" fmla="*/ 19050 w 2743200"/>
              <a:gd name="connsiteY3" fmla="*/ 0 h 5524500"/>
              <a:gd name="connsiteX4" fmla="*/ 0 w 2743200"/>
              <a:gd name="connsiteY4" fmla="*/ 5048250 h 5524500"/>
              <a:gd name="connsiteX0" fmla="*/ 1019175 w 2724150"/>
              <a:gd name="connsiteY0" fmla="*/ 4391025 h 5524500"/>
              <a:gd name="connsiteX1" fmla="*/ 2695575 w 2724150"/>
              <a:gd name="connsiteY1" fmla="*/ 5524500 h 5524500"/>
              <a:gd name="connsiteX2" fmla="*/ 2724150 w 2724150"/>
              <a:gd name="connsiteY2" fmla="*/ 485775 h 5524500"/>
              <a:gd name="connsiteX3" fmla="*/ 0 w 2724150"/>
              <a:gd name="connsiteY3" fmla="*/ 0 h 5524500"/>
              <a:gd name="connsiteX4" fmla="*/ 1019175 w 2724150"/>
              <a:gd name="connsiteY4" fmla="*/ 4391025 h 5524500"/>
              <a:gd name="connsiteX0" fmla="*/ 238125 w 2724150"/>
              <a:gd name="connsiteY0" fmla="*/ 4657725 h 5524500"/>
              <a:gd name="connsiteX1" fmla="*/ 2695575 w 2724150"/>
              <a:gd name="connsiteY1" fmla="*/ 5524500 h 5524500"/>
              <a:gd name="connsiteX2" fmla="*/ 2724150 w 2724150"/>
              <a:gd name="connsiteY2" fmla="*/ 485775 h 5524500"/>
              <a:gd name="connsiteX3" fmla="*/ 0 w 2724150"/>
              <a:gd name="connsiteY3" fmla="*/ 0 h 5524500"/>
              <a:gd name="connsiteX4" fmla="*/ 238125 w 2724150"/>
              <a:gd name="connsiteY4" fmla="*/ 4657725 h 5524500"/>
              <a:gd name="connsiteX0" fmla="*/ 171450 w 2724150"/>
              <a:gd name="connsiteY0" fmla="*/ 4610100 h 5524500"/>
              <a:gd name="connsiteX1" fmla="*/ 2695575 w 2724150"/>
              <a:gd name="connsiteY1" fmla="*/ 5524500 h 5524500"/>
              <a:gd name="connsiteX2" fmla="*/ 2724150 w 2724150"/>
              <a:gd name="connsiteY2" fmla="*/ 485775 h 5524500"/>
              <a:gd name="connsiteX3" fmla="*/ 0 w 2724150"/>
              <a:gd name="connsiteY3" fmla="*/ 0 h 5524500"/>
              <a:gd name="connsiteX4" fmla="*/ 171450 w 2724150"/>
              <a:gd name="connsiteY4" fmla="*/ 4610100 h 5524500"/>
              <a:gd name="connsiteX0" fmla="*/ 137783 w 2690483"/>
              <a:gd name="connsiteY0" fmla="*/ 5562698 h 6477098"/>
              <a:gd name="connsiteX1" fmla="*/ 2661908 w 2690483"/>
              <a:gd name="connsiteY1" fmla="*/ 6477098 h 6477098"/>
              <a:gd name="connsiteX2" fmla="*/ 2690483 w 2690483"/>
              <a:gd name="connsiteY2" fmla="*/ 1438373 h 6477098"/>
              <a:gd name="connsiteX3" fmla="*/ 0 w 2690483"/>
              <a:gd name="connsiteY3" fmla="*/ 0 h 6477098"/>
              <a:gd name="connsiteX4" fmla="*/ 137783 w 2690483"/>
              <a:gd name="connsiteY4" fmla="*/ 5562698 h 6477098"/>
              <a:gd name="connsiteX0" fmla="*/ 78865 w 2690483"/>
              <a:gd name="connsiteY0" fmla="*/ 1646463 h 6477098"/>
              <a:gd name="connsiteX1" fmla="*/ 2661908 w 2690483"/>
              <a:gd name="connsiteY1" fmla="*/ 6477098 h 6477098"/>
              <a:gd name="connsiteX2" fmla="*/ 2690483 w 2690483"/>
              <a:gd name="connsiteY2" fmla="*/ 1438373 h 6477098"/>
              <a:gd name="connsiteX3" fmla="*/ 0 w 2690483"/>
              <a:gd name="connsiteY3" fmla="*/ 0 h 6477098"/>
              <a:gd name="connsiteX4" fmla="*/ 78865 w 2690483"/>
              <a:gd name="connsiteY4" fmla="*/ 1646463 h 6477098"/>
              <a:gd name="connsiteX0" fmla="*/ 78865 w 2690483"/>
              <a:gd name="connsiteY0" fmla="*/ 1646463 h 6530020"/>
              <a:gd name="connsiteX1" fmla="*/ 2687157 w 2690483"/>
              <a:gd name="connsiteY1" fmla="*/ 6530020 h 6530020"/>
              <a:gd name="connsiteX2" fmla="*/ 2690483 w 2690483"/>
              <a:gd name="connsiteY2" fmla="*/ 1438373 h 6530020"/>
              <a:gd name="connsiteX3" fmla="*/ 0 w 2690483"/>
              <a:gd name="connsiteY3" fmla="*/ 0 h 6530020"/>
              <a:gd name="connsiteX4" fmla="*/ 78865 w 2690483"/>
              <a:gd name="connsiteY4" fmla="*/ 1646463 h 6530020"/>
              <a:gd name="connsiteX0" fmla="*/ 78865 w 2690483"/>
              <a:gd name="connsiteY0" fmla="*/ 1646463 h 6530020"/>
              <a:gd name="connsiteX1" fmla="*/ 2341053 w 2690483"/>
              <a:gd name="connsiteY1" fmla="*/ 2617541 h 6530020"/>
              <a:gd name="connsiteX2" fmla="*/ 2687157 w 2690483"/>
              <a:gd name="connsiteY2" fmla="*/ 6530020 h 6530020"/>
              <a:gd name="connsiteX3" fmla="*/ 2690483 w 2690483"/>
              <a:gd name="connsiteY3" fmla="*/ 1438373 h 6530020"/>
              <a:gd name="connsiteX4" fmla="*/ 0 w 2690483"/>
              <a:gd name="connsiteY4" fmla="*/ 0 h 6530020"/>
              <a:gd name="connsiteX5" fmla="*/ 78865 w 2690483"/>
              <a:gd name="connsiteY5" fmla="*/ 1646463 h 6530020"/>
              <a:gd name="connsiteX0" fmla="*/ 0 w 2721038"/>
              <a:gd name="connsiteY0" fmla="*/ 1090779 h 6530020"/>
              <a:gd name="connsiteX1" fmla="*/ 2371608 w 2721038"/>
              <a:gd name="connsiteY1" fmla="*/ 2617541 h 6530020"/>
              <a:gd name="connsiteX2" fmla="*/ 2717712 w 2721038"/>
              <a:gd name="connsiteY2" fmla="*/ 6530020 h 6530020"/>
              <a:gd name="connsiteX3" fmla="*/ 2721038 w 2721038"/>
              <a:gd name="connsiteY3" fmla="*/ 1438373 h 6530020"/>
              <a:gd name="connsiteX4" fmla="*/ 30555 w 2721038"/>
              <a:gd name="connsiteY4" fmla="*/ 0 h 6530020"/>
              <a:gd name="connsiteX5" fmla="*/ 0 w 2721038"/>
              <a:gd name="connsiteY5" fmla="*/ 1090779 h 6530020"/>
              <a:gd name="connsiteX0" fmla="*/ 28362 w 2690483"/>
              <a:gd name="connsiteY0" fmla="*/ 879090 h 6530020"/>
              <a:gd name="connsiteX1" fmla="*/ 2341053 w 2690483"/>
              <a:gd name="connsiteY1" fmla="*/ 2617541 h 6530020"/>
              <a:gd name="connsiteX2" fmla="*/ 2687157 w 2690483"/>
              <a:gd name="connsiteY2" fmla="*/ 6530020 h 6530020"/>
              <a:gd name="connsiteX3" fmla="*/ 2690483 w 2690483"/>
              <a:gd name="connsiteY3" fmla="*/ 1438373 h 6530020"/>
              <a:gd name="connsiteX4" fmla="*/ 0 w 2690483"/>
              <a:gd name="connsiteY4" fmla="*/ 0 h 6530020"/>
              <a:gd name="connsiteX5" fmla="*/ 28362 w 2690483"/>
              <a:gd name="connsiteY5" fmla="*/ 879090 h 6530020"/>
              <a:gd name="connsiteX0" fmla="*/ 11528 w 2690483"/>
              <a:gd name="connsiteY0" fmla="*/ 799704 h 6530020"/>
              <a:gd name="connsiteX1" fmla="*/ 2341053 w 2690483"/>
              <a:gd name="connsiteY1" fmla="*/ 2617541 h 6530020"/>
              <a:gd name="connsiteX2" fmla="*/ 2687157 w 2690483"/>
              <a:gd name="connsiteY2" fmla="*/ 6530020 h 6530020"/>
              <a:gd name="connsiteX3" fmla="*/ 2690483 w 2690483"/>
              <a:gd name="connsiteY3" fmla="*/ 1438373 h 6530020"/>
              <a:gd name="connsiteX4" fmla="*/ 0 w 2690483"/>
              <a:gd name="connsiteY4" fmla="*/ 0 h 6530020"/>
              <a:gd name="connsiteX5" fmla="*/ 11528 w 2690483"/>
              <a:gd name="connsiteY5" fmla="*/ 799704 h 6530020"/>
              <a:gd name="connsiteX0" fmla="*/ 11528 w 2690483"/>
              <a:gd name="connsiteY0" fmla="*/ 640938 h 6530020"/>
              <a:gd name="connsiteX1" fmla="*/ 2341053 w 2690483"/>
              <a:gd name="connsiteY1" fmla="*/ 2617541 h 6530020"/>
              <a:gd name="connsiteX2" fmla="*/ 2687157 w 2690483"/>
              <a:gd name="connsiteY2" fmla="*/ 6530020 h 6530020"/>
              <a:gd name="connsiteX3" fmla="*/ 2690483 w 2690483"/>
              <a:gd name="connsiteY3" fmla="*/ 1438373 h 6530020"/>
              <a:gd name="connsiteX4" fmla="*/ 0 w 2690483"/>
              <a:gd name="connsiteY4" fmla="*/ 0 h 6530020"/>
              <a:gd name="connsiteX5" fmla="*/ 11528 w 2690483"/>
              <a:gd name="connsiteY5" fmla="*/ 640938 h 6530020"/>
              <a:gd name="connsiteX0" fmla="*/ 11528 w 2690483"/>
              <a:gd name="connsiteY0" fmla="*/ 482172 h 6530020"/>
              <a:gd name="connsiteX1" fmla="*/ 2341053 w 2690483"/>
              <a:gd name="connsiteY1" fmla="*/ 2617541 h 6530020"/>
              <a:gd name="connsiteX2" fmla="*/ 2687157 w 2690483"/>
              <a:gd name="connsiteY2" fmla="*/ 6530020 h 6530020"/>
              <a:gd name="connsiteX3" fmla="*/ 2690483 w 2690483"/>
              <a:gd name="connsiteY3" fmla="*/ 1438373 h 6530020"/>
              <a:gd name="connsiteX4" fmla="*/ 0 w 2690483"/>
              <a:gd name="connsiteY4" fmla="*/ 0 h 6530020"/>
              <a:gd name="connsiteX5" fmla="*/ 11528 w 2690483"/>
              <a:gd name="connsiteY5" fmla="*/ 482172 h 6530020"/>
              <a:gd name="connsiteX0" fmla="*/ 11528 w 2690483"/>
              <a:gd name="connsiteY0" fmla="*/ 482172 h 6530020"/>
              <a:gd name="connsiteX1" fmla="*/ 2526223 w 2690483"/>
              <a:gd name="connsiteY1" fmla="*/ 2141242 h 6530020"/>
              <a:gd name="connsiteX2" fmla="*/ 2687157 w 2690483"/>
              <a:gd name="connsiteY2" fmla="*/ 6530020 h 6530020"/>
              <a:gd name="connsiteX3" fmla="*/ 2690483 w 2690483"/>
              <a:gd name="connsiteY3" fmla="*/ 1438373 h 6530020"/>
              <a:gd name="connsiteX4" fmla="*/ 0 w 2690483"/>
              <a:gd name="connsiteY4" fmla="*/ 0 h 6530020"/>
              <a:gd name="connsiteX5" fmla="*/ 11528 w 2690483"/>
              <a:gd name="connsiteY5" fmla="*/ 482172 h 6530020"/>
              <a:gd name="connsiteX0" fmla="*/ 11528 w 2690483"/>
              <a:gd name="connsiteY0" fmla="*/ 482172 h 6530020"/>
              <a:gd name="connsiteX1" fmla="*/ 2433637 w 2690483"/>
              <a:gd name="connsiteY1" fmla="*/ 2088320 h 6530020"/>
              <a:gd name="connsiteX2" fmla="*/ 2687157 w 2690483"/>
              <a:gd name="connsiteY2" fmla="*/ 6530020 h 6530020"/>
              <a:gd name="connsiteX3" fmla="*/ 2690483 w 2690483"/>
              <a:gd name="connsiteY3" fmla="*/ 1438373 h 6530020"/>
              <a:gd name="connsiteX4" fmla="*/ 0 w 2690483"/>
              <a:gd name="connsiteY4" fmla="*/ 0 h 6530020"/>
              <a:gd name="connsiteX5" fmla="*/ 11528 w 2690483"/>
              <a:gd name="connsiteY5" fmla="*/ 482172 h 6530020"/>
              <a:gd name="connsiteX0" fmla="*/ 11528 w 2690483"/>
              <a:gd name="connsiteY0" fmla="*/ 482172 h 6530020"/>
              <a:gd name="connsiteX1" fmla="*/ 2433637 w 2690483"/>
              <a:gd name="connsiteY1" fmla="*/ 2088320 h 6530020"/>
              <a:gd name="connsiteX2" fmla="*/ 2517806 w 2690483"/>
              <a:gd name="connsiteY2" fmla="*/ 6454396 h 6530020"/>
              <a:gd name="connsiteX3" fmla="*/ 2687157 w 2690483"/>
              <a:gd name="connsiteY3" fmla="*/ 6530020 h 6530020"/>
              <a:gd name="connsiteX4" fmla="*/ 2690483 w 2690483"/>
              <a:gd name="connsiteY4" fmla="*/ 1438373 h 6530020"/>
              <a:gd name="connsiteX5" fmla="*/ 0 w 2690483"/>
              <a:gd name="connsiteY5" fmla="*/ 0 h 6530020"/>
              <a:gd name="connsiteX6" fmla="*/ 11528 w 2690483"/>
              <a:gd name="connsiteY6" fmla="*/ 482172 h 6530020"/>
              <a:gd name="connsiteX0" fmla="*/ 11528 w 2690483"/>
              <a:gd name="connsiteY0" fmla="*/ 482172 h 6530020"/>
              <a:gd name="connsiteX1" fmla="*/ 2433637 w 2690483"/>
              <a:gd name="connsiteY1" fmla="*/ 2088320 h 6530020"/>
              <a:gd name="connsiteX2" fmla="*/ 2500972 w 2690483"/>
              <a:gd name="connsiteY2" fmla="*/ 6454396 h 6530020"/>
              <a:gd name="connsiteX3" fmla="*/ 2687157 w 2690483"/>
              <a:gd name="connsiteY3" fmla="*/ 6530020 h 6530020"/>
              <a:gd name="connsiteX4" fmla="*/ 2690483 w 2690483"/>
              <a:gd name="connsiteY4" fmla="*/ 1438373 h 6530020"/>
              <a:gd name="connsiteX5" fmla="*/ 0 w 2690483"/>
              <a:gd name="connsiteY5" fmla="*/ 0 h 6530020"/>
              <a:gd name="connsiteX6" fmla="*/ 11528 w 2690483"/>
              <a:gd name="connsiteY6" fmla="*/ 482172 h 6530020"/>
              <a:gd name="connsiteX0" fmla="*/ 11528 w 2690483"/>
              <a:gd name="connsiteY0" fmla="*/ 482172 h 6530020"/>
              <a:gd name="connsiteX1" fmla="*/ 2433637 w 2690483"/>
              <a:gd name="connsiteY1" fmla="*/ 2088320 h 6530020"/>
              <a:gd name="connsiteX2" fmla="*/ 2500972 w 2690483"/>
              <a:gd name="connsiteY2" fmla="*/ 6454396 h 6530020"/>
              <a:gd name="connsiteX3" fmla="*/ 2687157 w 2690483"/>
              <a:gd name="connsiteY3" fmla="*/ 6530020 h 6530020"/>
              <a:gd name="connsiteX4" fmla="*/ 2690483 w 2690483"/>
              <a:gd name="connsiteY4" fmla="*/ 1438373 h 6530020"/>
              <a:gd name="connsiteX5" fmla="*/ 0 w 2690483"/>
              <a:gd name="connsiteY5" fmla="*/ 0 h 6530020"/>
              <a:gd name="connsiteX6" fmla="*/ 11528 w 2690483"/>
              <a:gd name="connsiteY6" fmla="*/ 482172 h 6530020"/>
              <a:gd name="connsiteX0" fmla="*/ 11528 w 2690483"/>
              <a:gd name="connsiteY0" fmla="*/ 482172 h 6530020"/>
              <a:gd name="connsiteX1" fmla="*/ 2433637 w 2690483"/>
              <a:gd name="connsiteY1" fmla="*/ 2088320 h 6530020"/>
              <a:gd name="connsiteX2" fmla="*/ 2500972 w 2690483"/>
              <a:gd name="connsiteY2" fmla="*/ 6454396 h 6530020"/>
              <a:gd name="connsiteX3" fmla="*/ 2687157 w 2690483"/>
              <a:gd name="connsiteY3" fmla="*/ 6530020 h 6530020"/>
              <a:gd name="connsiteX4" fmla="*/ 2690483 w 2690483"/>
              <a:gd name="connsiteY4" fmla="*/ 1438373 h 6530020"/>
              <a:gd name="connsiteX5" fmla="*/ 0 w 2690483"/>
              <a:gd name="connsiteY5" fmla="*/ 0 h 6530020"/>
              <a:gd name="connsiteX6" fmla="*/ 11528 w 2690483"/>
              <a:gd name="connsiteY6" fmla="*/ 482172 h 6530020"/>
              <a:gd name="connsiteX0" fmla="*/ 11528 w 2690483"/>
              <a:gd name="connsiteY0" fmla="*/ 482172 h 6530020"/>
              <a:gd name="connsiteX1" fmla="*/ 2433637 w 2690483"/>
              <a:gd name="connsiteY1" fmla="*/ 2088320 h 6530020"/>
              <a:gd name="connsiteX2" fmla="*/ 2500972 w 2690483"/>
              <a:gd name="connsiteY2" fmla="*/ 6454396 h 6530020"/>
              <a:gd name="connsiteX3" fmla="*/ 2687157 w 2690483"/>
              <a:gd name="connsiteY3" fmla="*/ 6530020 h 6530020"/>
              <a:gd name="connsiteX4" fmla="*/ 2690483 w 2690483"/>
              <a:gd name="connsiteY4" fmla="*/ 1438373 h 6530020"/>
              <a:gd name="connsiteX5" fmla="*/ 0 w 2690483"/>
              <a:gd name="connsiteY5" fmla="*/ 0 h 6530020"/>
              <a:gd name="connsiteX6" fmla="*/ 11528 w 2690483"/>
              <a:gd name="connsiteY6" fmla="*/ 482172 h 6530020"/>
              <a:gd name="connsiteX0" fmla="*/ 11528 w 2690483"/>
              <a:gd name="connsiteY0" fmla="*/ 482172 h 6530020"/>
              <a:gd name="connsiteX1" fmla="*/ 2433637 w 2690483"/>
              <a:gd name="connsiteY1" fmla="*/ 2088320 h 6530020"/>
              <a:gd name="connsiteX2" fmla="*/ 2500972 w 2690483"/>
              <a:gd name="connsiteY2" fmla="*/ 6454396 h 6530020"/>
              <a:gd name="connsiteX3" fmla="*/ 2687157 w 2690483"/>
              <a:gd name="connsiteY3" fmla="*/ 6530020 h 6530020"/>
              <a:gd name="connsiteX4" fmla="*/ 2690483 w 2690483"/>
              <a:gd name="connsiteY4" fmla="*/ 1438373 h 6530020"/>
              <a:gd name="connsiteX5" fmla="*/ 0 w 2690483"/>
              <a:gd name="connsiteY5" fmla="*/ 0 h 6530020"/>
              <a:gd name="connsiteX6" fmla="*/ 11528 w 2690483"/>
              <a:gd name="connsiteY6" fmla="*/ 482172 h 6530020"/>
              <a:gd name="connsiteX0" fmla="*/ 11528 w 2690483"/>
              <a:gd name="connsiteY0" fmla="*/ 482172 h 6530020"/>
              <a:gd name="connsiteX1" fmla="*/ 2471512 w 2690483"/>
              <a:gd name="connsiteY1" fmla="*/ 2114784 h 6530020"/>
              <a:gd name="connsiteX2" fmla="*/ 2500972 w 2690483"/>
              <a:gd name="connsiteY2" fmla="*/ 6454396 h 6530020"/>
              <a:gd name="connsiteX3" fmla="*/ 2687157 w 2690483"/>
              <a:gd name="connsiteY3" fmla="*/ 6530020 h 6530020"/>
              <a:gd name="connsiteX4" fmla="*/ 2690483 w 2690483"/>
              <a:gd name="connsiteY4" fmla="*/ 1438373 h 6530020"/>
              <a:gd name="connsiteX5" fmla="*/ 0 w 2690483"/>
              <a:gd name="connsiteY5" fmla="*/ 0 h 6530020"/>
              <a:gd name="connsiteX6" fmla="*/ 11528 w 2690483"/>
              <a:gd name="connsiteY6" fmla="*/ 482172 h 6530020"/>
              <a:gd name="connsiteX0" fmla="*/ 11528 w 2690483"/>
              <a:gd name="connsiteY0" fmla="*/ 482172 h 6530020"/>
              <a:gd name="connsiteX1" fmla="*/ 2492556 w 2690483"/>
              <a:gd name="connsiteY1" fmla="*/ 2154477 h 6530020"/>
              <a:gd name="connsiteX2" fmla="*/ 2500972 w 2690483"/>
              <a:gd name="connsiteY2" fmla="*/ 6454396 h 6530020"/>
              <a:gd name="connsiteX3" fmla="*/ 2687157 w 2690483"/>
              <a:gd name="connsiteY3" fmla="*/ 6530020 h 6530020"/>
              <a:gd name="connsiteX4" fmla="*/ 2690483 w 2690483"/>
              <a:gd name="connsiteY4" fmla="*/ 1438373 h 6530020"/>
              <a:gd name="connsiteX5" fmla="*/ 0 w 2690483"/>
              <a:gd name="connsiteY5" fmla="*/ 0 h 6530020"/>
              <a:gd name="connsiteX6" fmla="*/ 11528 w 2690483"/>
              <a:gd name="connsiteY6" fmla="*/ 482172 h 6530020"/>
              <a:gd name="connsiteX0" fmla="*/ 11528 w 2690483"/>
              <a:gd name="connsiteY0" fmla="*/ 482172 h 6530020"/>
              <a:gd name="connsiteX1" fmla="*/ 2492556 w 2690483"/>
              <a:gd name="connsiteY1" fmla="*/ 2154477 h 6530020"/>
              <a:gd name="connsiteX2" fmla="*/ 2500972 w 2690483"/>
              <a:gd name="connsiteY2" fmla="*/ 6454396 h 6530020"/>
              <a:gd name="connsiteX3" fmla="*/ 2687157 w 2690483"/>
              <a:gd name="connsiteY3" fmla="*/ 6530020 h 6530020"/>
              <a:gd name="connsiteX4" fmla="*/ 2690483 w 2690483"/>
              <a:gd name="connsiteY4" fmla="*/ 1438373 h 6530020"/>
              <a:gd name="connsiteX5" fmla="*/ 0 w 2690483"/>
              <a:gd name="connsiteY5" fmla="*/ 0 h 6530020"/>
              <a:gd name="connsiteX6" fmla="*/ 11528 w 2690483"/>
              <a:gd name="connsiteY6" fmla="*/ 482172 h 6530020"/>
              <a:gd name="connsiteX0" fmla="*/ 11528 w 2690483"/>
              <a:gd name="connsiteY0" fmla="*/ 482172 h 6530020"/>
              <a:gd name="connsiteX1" fmla="*/ 2479930 w 2690483"/>
              <a:gd name="connsiteY1" fmla="*/ 2128018 h 6530020"/>
              <a:gd name="connsiteX2" fmla="*/ 2500972 w 2690483"/>
              <a:gd name="connsiteY2" fmla="*/ 6454396 h 6530020"/>
              <a:gd name="connsiteX3" fmla="*/ 2687157 w 2690483"/>
              <a:gd name="connsiteY3" fmla="*/ 6530020 h 6530020"/>
              <a:gd name="connsiteX4" fmla="*/ 2690483 w 2690483"/>
              <a:gd name="connsiteY4" fmla="*/ 1438373 h 6530020"/>
              <a:gd name="connsiteX5" fmla="*/ 0 w 2690483"/>
              <a:gd name="connsiteY5" fmla="*/ 0 h 6530020"/>
              <a:gd name="connsiteX6" fmla="*/ 11528 w 2690483"/>
              <a:gd name="connsiteY6" fmla="*/ 482172 h 6530020"/>
              <a:gd name="connsiteX0" fmla="*/ 0 w 2704206"/>
              <a:gd name="connsiteY0" fmla="*/ 482172 h 6530020"/>
              <a:gd name="connsiteX1" fmla="*/ 2493653 w 2704206"/>
              <a:gd name="connsiteY1" fmla="*/ 2128018 h 6530020"/>
              <a:gd name="connsiteX2" fmla="*/ 2514695 w 2704206"/>
              <a:gd name="connsiteY2" fmla="*/ 6454396 h 6530020"/>
              <a:gd name="connsiteX3" fmla="*/ 2700880 w 2704206"/>
              <a:gd name="connsiteY3" fmla="*/ 6530020 h 6530020"/>
              <a:gd name="connsiteX4" fmla="*/ 2704206 w 2704206"/>
              <a:gd name="connsiteY4" fmla="*/ 1438373 h 6530020"/>
              <a:gd name="connsiteX5" fmla="*/ 13723 w 2704206"/>
              <a:gd name="connsiteY5" fmla="*/ 0 h 6530020"/>
              <a:gd name="connsiteX6" fmla="*/ 0 w 2704206"/>
              <a:gd name="connsiteY6" fmla="*/ 482172 h 6530020"/>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1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4 h 6556478"/>
              <a:gd name="connsiteX5" fmla="*/ 5307 w 2704206"/>
              <a:gd name="connsiteY5" fmla="*/ 0 h 6556478"/>
              <a:gd name="connsiteX6" fmla="*/ 0 w 2704206"/>
              <a:gd name="connsiteY6" fmla="*/ 508630 h 6556478"/>
              <a:gd name="connsiteX0" fmla="*/ 0 w 2704206"/>
              <a:gd name="connsiteY0" fmla="*/ 508630 h 6556478"/>
              <a:gd name="connsiteX1" fmla="*/ 2493653 w 2704206"/>
              <a:gd name="connsiteY1" fmla="*/ 2154476 h 6556478"/>
              <a:gd name="connsiteX2" fmla="*/ 2514695 w 2704206"/>
              <a:gd name="connsiteY2" fmla="*/ 6480854 h 6556478"/>
              <a:gd name="connsiteX3" fmla="*/ 2700880 w 2704206"/>
              <a:gd name="connsiteY3" fmla="*/ 6556478 h 6556478"/>
              <a:gd name="connsiteX4" fmla="*/ 2704206 w 2704206"/>
              <a:gd name="connsiteY4" fmla="*/ 1464834 h 6556478"/>
              <a:gd name="connsiteX5" fmla="*/ 5307 w 2704206"/>
              <a:gd name="connsiteY5" fmla="*/ 0 h 6556478"/>
              <a:gd name="connsiteX6" fmla="*/ 0 w 2704206"/>
              <a:gd name="connsiteY6" fmla="*/ 508630 h 6556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4206" h="6556478">
                <a:moveTo>
                  <a:pt x="0" y="508630"/>
                </a:moveTo>
                <a:cubicBezTo>
                  <a:pt x="958870" y="1017560"/>
                  <a:pt x="1820954" y="1698480"/>
                  <a:pt x="2493653" y="2154476"/>
                </a:cubicBezTo>
                <a:cubicBezTo>
                  <a:pt x="2481029" y="3115896"/>
                  <a:pt x="2514693" y="5545891"/>
                  <a:pt x="2514695" y="6480854"/>
                </a:cubicBezTo>
                <a:cubicBezTo>
                  <a:pt x="2593591" y="6466369"/>
                  <a:pt x="2638818" y="6531270"/>
                  <a:pt x="2700880" y="6556478"/>
                </a:cubicBezTo>
                <a:cubicBezTo>
                  <a:pt x="2701989" y="4859262"/>
                  <a:pt x="2703097" y="3162050"/>
                  <a:pt x="2704206" y="1464834"/>
                </a:cubicBezTo>
                <a:cubicBezTo>
                  <a:pt x="1808781" y="936863"/>
                  <a:pt x="904940" y="488278"/>
                  <a:pt x="5307" y="0"/>
                </a:cubicBezTo>
                <a:lnTo>
                  <a:pt x="0" y="508630"/>
                </a:lnTo>
                <a:close/>
              </a:path>
            </a:pathLst>
          </a:custGeom>
          <a:solidFill>
            <a:srgbClr val="748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65A3844A-8176-4E96-BE4F-477D7549EDE2}"/>
              </a:ext>
            </a:extLst>
          </p:cNvPr>
          <p:cNvGrpSpPr/>
          <p:nvPr/>
        </p:nvGrpSpPr>
        <p:grpSpPr>
          <a:xfrm>
            <a:off x="5138355" y="2511302"/>
            <a:ext cx="1444752" cy="1152144"/>
            <a:chOff x="619451" y="1543731"/>
            <a:chExt cx="1807469" cy="1434307"/>
          </a:xfrm>
        </p:grpSpPr>
        <p:grpSp>
          <p:nvGrpSpPr>
            <p:cNvPr id="92" name="Group 91">
              <a:extLst>
                <a:ext uri="{FF2B5EF4-FFF2-40B4-BE49-F238E27FC236}">
                  <a16:creationId xmlns:a16="http://schemas.microsoft.com/office/drawing/2014/main" id="{8EF53EDD-B227-4CFC-BB57-0F958D4FFA31}"/>
                </a:ext>
              </a:extLst>
            </p:cNvPr>
            <p:cNvGrpSpPr/>
            <p:nvPr/>
          </p:nvGrpSpPr>
          <p:grpSpPr>
            <a:xfrm>
              <a:off x="619451" y="1543731"/>
              <a:ext cx="1807469" cy="1434307"/>
              <a:chOff x="1523186" y="3036492"/>
              <a:chExt cx="1807469" cy="1434307"/>
            </a:xfrm>
          </p:grpSpPr>
          <p:grpSp>
            <p:nvGrpSpPr>
              <p:cNvPr id="94" name="Group 93">
                <a:extLst>
                  <a:ext uri="{FF2B5EF4-FFF2-40B4-BE49-F238E27FC236}">
                    <a16:creationId xmlns:a16="http://schemas.microsoft.com/office/drawing/2014/main" id="{0DF6FEFF-2CE7-4B8B-903C-8FFCF80AD879}"/>
                  </a:ext>
                </a:extLst>
              </p:cNvPr>
              <p:cNvGrpSpPr/>
              <p:nvPr/>
            </p:nvGrpSpPr>
            <p:grpSpPr>
              <a:xfrm>
                <a:off x="1525220" y="3036492"/>
                <a:ext cx="1803400" cy="1434307"/>
                <a:chOff x="1837419" y="1836466"/>
                <a:chExt cx="1803400" cy="1434307"/>
              </a:xfrm>
            </p:grpSpPr>
            <p:sp>
              <p:nvSpPr>
                <p:cNvPr id="96" name="Freeform: Shape 95">
                  <a:extLst>
                    <a:ext uri="{FF2B5EF4-FFF2-40B4-BE49-F238E27FC236}">
                      <a16:creationId xmlns:a16="http://schemas.microsoft.com/office/drawing/2014/main" id="{4A81360E-7698-45F0-9467-3D8165111CF7}"/>
                    </a:ext>
                  </a:extLst>
                </p:cNvPr>
                <p:cNvSpPr/>
                <p:nvPr/>
              </p:nvSpPr>
              <p:spPr>
                <a:xfrm>
                  <a:off x="1938224" y="1836466"/>
                  <a:ext cx="1578769" cy="676275"/>
                </a:xfrm>
                <a:custGeom>
                  <a:avLst/>
                  <a:gdLst>
                    <a:gd name="connsiteX0" fmla="*/ 15875 w 1571625"/>
                    <a:gd name="connsiteY0" fmla="*/ 666750 h 666750"/>
                    <a:gd name="connsiteX1" fmla="*/ 12700 w 1571625"/>
                    <a:gd name="connsiteY1" fmla="*/ 307975 h 666750"/>
                    <a:gd name="connsiteX2" fmla="*/ 0 w 1571625"/>
                    <a:gd name="connsiteY2" fmla="*/ 123825 h 666750"/>
                    <a:gd name="connsiteX3" fmla="*/ 123825 w 1571625"/>
                    <a:gd name="connsiteY3" fmla="*/ 3175 h 666750"/>
                    <a:gd name="connsiteX4" fmla="*/ 1444625 w 1571625"/>
                    <a:gd name="connsiteY4" fmla="*/ 0 h 666750"/>
                    <a:gd name="connsiteX5" fmla="*/ 1571625 w 1571625"/>
                    <a:gd name="connsiteY5" fmla="*/ 111125 h 666750"/>
                    <a:gd name="connsiteX6" fmla="*/ 1552575 w 1571625"/>
                    <a:gd name="connsiteY6" fmla="*/ 657225 h 666750"/>
                    <a:gd name="connsiteX7" fmla="*/ 15875 w 1571625"/>
                    <a:gd name="connsiteY7" fmla="*/ 666750 h 666750"/>
                    <a:gd name="connsiteX0" fmla="*/ 15875 w 1571625"/>
                    <a:gd name="connsiteY0" fmla="*/ 676275 h 676275"/>
                    <a:gd name="connsiteX1" fmla="*/ 12700 w 1571625"/>
                    <a:gd name="connsiteY1" fmla="*/ 317500 h 676275"/>
                    <a:gd name="connsiteX2" fmla="*/ 0 w 1571625"/>
                    <a:gd name="connsiteY2" fmla="*/ 133350 h 676275"/>
                    <a:gd name="connsiteX3" fmla="*/ 123825 w 1571625"/>
                    <a:gd name="connsiteY3" fmla="*/ 12700 h 676275"/>
                    <a:gd name="connsiteX4" fmla="*/ 1399381 w 1571625"/>
                    <a:gd name="connsiteY4" fmla="*/ 0 h 676275"/>
                    <a:gd name="connsiteX5" fmla="*/ 1571625 w 1571625"/>
                    <a:gd name="connsiteY5" fmla="*/ 120650 h 676275"/>
                    <a:gd name="connsiteX6" fmla="*/ 1552575 w 1571625"/>
                    <a:gd name="connsiteY6" fmla="*/ 666750 h 676275"/>
                    <a:gd name="connsiteX7" fmla="*/ 15875 w 1571625"/>
                    <a:gd name="connsiteY7" fmla="*/ 676275 h 676275"/>
                    <a:gd name="connsiteX0" fmla="*/ 15875 w 1571625"/>
                    <a:gd name="connsiteY0" fmla="*/ 676275 h 676275"/>
                    <a:gd name="connsiteX1" fmla="*/ 12700 w 1571625"/>
                    <a:gd name="connsiteY1" fmla="*/ 317500 h 676275"/>
                    <a:gd name="connsiteX2" fmla="*/ 0 w 1571625"/>
                    <a:gd name="connsiteY2" fmla="*/ 133350 h 676275"/>
                    <a:gd name="connsiteX3" fmla="*/ 123825 w 1571625"/>
                    <a:gd name="connsiteY3" fmla="*/ 12700 h 676275"/>
                    <a:gd name="connsiteX4" fmla="*/ 1399381 w 1571625"/>
                    <a:gd name="connsiteY4" fmla="*/ 0 h 676275"/>
                    <a:gd name="connsiteX5" fmla="*/ 1571625 w 1571625"/>
                    <a:gd name="connsiteY5" fmla="*/ 120650 h 676275"/>
                    <a:gd name="connsiteX6" fmla="*/ 1552575 w 1571625"/>
                    <a:gd name="connsiteY6" fmla="*/ 666750 h 676275"/>
                    <a:gd name="connsiteX7" fmla="*/ 15875 w 1571625"/>
                    <a:gd name="connsiteY7" fmla="*/ 676275 h 676275"/>
                    <a:gd name="connsiteX0" fmla="*/ 15875 w 1571625"/>
                    <a:gd name="connsiteY0" fmla="*/ 676275 h 676275"/>
                    <a:gd name="connsiteX1" fmla="*/ 12700 w 1571625"/>
                    <a:gd name="connsiteY1" fmla="*/ 317500 h 676275"/>
                    <a:gd name="connsiteX2" fmla="*/ 0 w 1571625"/>
                    <a:gd name="connsiteY2" fmla="*/ 133350 h 676275"/>
                    <a:gd name="connsiteX3" fmla="*/ 123825 w 1571625"/>
                    <a:gd name="connsiteY3" fmla="*/ 12700 h 676275"/>
                    <a:gd name="connsiteX4" fmla="*/ 1399381 w 1571625"/>
                    <a:gd name="connsiteY4" fmla="*/ 0 h 676275"/>
                    <a:gd name="connsiteX5" fmla="*/ 1571625 w 1571625"/>
                    <a:gd name="connsiteY5" fmla="*/ 120650 h 676275"/>
                    <a:gd name="connsiteX6" fmla="*/ 1552575 w 1571625"/>
                    <a:gd name="connsiteY6" fmla="*/ 666750 h 676275"/>
                    <a:gd name="connsiteX7" fmla="*/ 15875 w 1571625"/>
                    <a:gd name="connsiteY7" fmla="*/ 676275 h 676275"/>
                    <a:gd name="connsiteX0" fmla="*/ 15875 w 1571625"/>
                    <a:gd name="connsiteY0" fmla="*/ 676275 h 676275"/>
                    <a:gd name="connsiteX1" fmla="*/ 12700 w 1571625"/>
                    <a:gd name="connsiteY1" fmla="*/ 317500 h 676275"/>
                    <a:gd name="connsiteX2" fmla="*/ 0 w 1571625"/>
                    <a:gd name="connsiteY2" fmla="*/ 133350 h 676275"/>
                    <a:gd name="connsiteX3" fmla="*/ 123825 w 1571625"/>
                    <a:gd name="connsiteY3" fmla="*/ 12700 h 676275"/>
                    <a:gd name="connsiteX4" fmla="*/ 1399381 w 1571625"/>
                    <a:gd name="connsiteY4" fmla="*/ 0 h 676275"/>
                    <a:gd name="connsiteX5" fmla="*/ 1571625 w 1571625"/>
                    <a:gd name="connsiteY5" fmla="*/ 120650 h 676275"/>
                    <a:gd name="connsiteX6" fmla="*/ 1552575 w 1571625"/>
                    <a:gd name="connsiteY6" fmla="*/ 666750 h 676275"/>
                    <a:gd name="connsiteX7" fmla="*/ 15875 w 1571625"/>
                    <a:gd name="connsiteY7" fmla="*/ 676275 h 676275"/>
                    <a:gd name="connsiteX0" fmla="*/ 15875 w 1571625"/>
                    <a:gd name="connsiteY0" fmla="*/ 676275 h 676275"/>
                    <a:gd name="connsiteX1" fmla="*/ 12700 w 1571625"/>
                    <a:gd name="connsiteY1" fmla="*/ 317500 h 676275"/>
                    <a:gd name="connsiteX2" fmla="*/ 0 w 1571625"/>
                    <a:gd name="connsiteY2" fmla="*/ 133350 h 676275"/>
                    <a:gd name="connsiteX3" fmla="*/ 123825 w 1571625"/>
                    <a:gd name="connsiteY3" fmla="*/ 12700 h 676275"/>
                    <a:gd name="connsiteX4" fmla="*/ 1399381 w 1571625"/>
                    <a:gd name="connsiteY4" fmla="*/ 0 h 676275"/>
                    <a:gd name="connsiteX5" fmla="*/ 1571625 w 1571625"/>
                    <a:gd name="connsiteY5" fmla="*/ 120650 h 676275"/>
                    <a:gd name="connsiteX6" fmla="*/ 1552575 w 1571625"/>
                    <a:gd name="connsiteY6" fmla="*/ 666750 h 676275"/>
                    <a:gd name="connsiteX7" fmla="*/ 15875 w 1571625"/>
                    <a:gd name="connsiteY7" fmla="*/ 676275 h 676275"/>
                    <a:gd name="connsiteX0" fmla="*/ 23019 w 1578769"/>
                    <a:gd name="connsiteY0" fmla="*/ 676275 h 676275"/>
                    <a:gd name="connsiteX1" fmla="*/ 19844 w 1578769"/>
                    <a:gd name="connsiteY1" fmla="*/ 317500 h 676275"/>
                    <a:gd name="connsiteX2" fmla="*/ 0 w 1578769"/>
                    <a:gd name="connsiteY2" fmla="*/ 133350 h 676275"/>
                    <a:gd name="connsiteX3" fmla="*/ 130969 w 1578769"/>
                    <a:gd name="connsiteY3" fmla="*/ 12700 h 676275"/>
                    <a:gd name="connsiteX4" fmla="*/ 1406525 w 1578769"/>
                    <a:gd name="connsiteY4" fmla="*/ 0 h 676275"/>
                    <a:gd name="connsiteX5" fmla="*/ 1578769 w 1578769"/>
                    <a:gd name="connsiteY5" fmla="*/ 120650 h 676275"/>
                    <a:gd name="connsiteX6" fmla="*/ 1559719 w 1578769"/>
                    <a:gd name="connsiteY6" fmla="*/ 666750 h 676275"/>
                    <a:gd name="connsiteX7" fmla="*/ 23019 w 1578769"/>
                    <a:gd name="connsiteY7" fmla="*/ 676275 h 676275"/>
                    <a:gd name="connsiteX0" fmla="*/ 23019 w 1578769"/>
                    <a:gd name="connsiteY0" fmla="*/ 676275 h 676275"/>
                    <a:gd name="connsiteX1" fmla="*/ 19844 w 1578769"/>
                    <a:gd name="connsiteY1" fmla="*/ 317500 h 676275"/>
                    <a:gd name="connsiteX2" fmla="*/ 0 w 1578769"/>
                    <a:gd name="connsiteY2" fmla="*/ 133350 h 676275"/>
                    <a:gd name="connsiteX3" fmla="*/ 130969 w 1578769"/>
                    <a:gd name="connsiteY3" fmla="*/ 12700 h 676275"/>
                    <a:gd name="connsiteX4" fmla="*/ 1406525 w 1578769"/>
                    <a:gd name="connsiteY4" fmla="*/ 0 h 676275"/>
                    <a:gd name="connsiteX5" fmla="*/ 1578769 w 1578769"/>
                    <a:gd name="connsiteY5" fmla="*/ 120650 h 676275"/>
                    <a:gd name="connsiteX6" fmla="*/ 1559719 w 1578769"/>
                    <a:gd name="connsiteY6" fmla="*/ 666750 h 676275"/>
                    <a:gd name="connsiteX7" fmla="*/ 23019 w 1578769"/>
                    <a:gd name="connsiteY7" fmla="*/ 676275 h 676275"/>
                    <a:gd name="connsiteX0" fmla="*/ 23019 w 1578769"/>
                    <a:gd name="connsiteY0" fmla="*/ 676275 h 676275"/>
                    <a:gd name="connsiteX1" fmla="*/ 19844 w 1578769"/>
                    <a:gd name="connsiteY1" fmla="*/ 317500 h 676275"/>
                    <a:gd name="connsiteX2" fmla="*/ 0 w 1578769"/>
                    <a:gd name="connsiteY2" fmla="*/ 133350 h 676275"/>
                    <a:gd name="connsiteX3" fmla="*/ 130969 w 1578769"/>
                    <a:gd name="connsiteY3" fmla="*/ 12700 h 676275"/>
                    <a:gd name="connsiteX4" fmla="*/ 1406525 w 1578769"/>
                    <a:gd name="connsiteY4" fmla="*/ 0 h 676275"/>
                    <a:gd name="connsiteX5" fmla="*/ 1578769 w 1578769"/>
                    <a:gd name="connsiteY5" fmla="*/ 120650 h 676275"/>
                    <a:gd name="connsiteX6" fmla="*/ 1559719 w 1578769"/>
                    <a:gd name="connsiteY6" fmla="*/ 666750 h 676275"/>
                    <a:gd name="connsiteX7" fmla="*/ 23019 w 1578769"/>
                    <a:gd name="connsiteY7" fmla="*/ 676275 h 676275"/>
                    <a:gd name="connsiteX0" fmla="*/ 23019 w 1578769"/>
                    <a:gd name="connsiteY0" fmla="*/ 676275 h 676275"/>
                    <a:gd name="connsiteX1" fmla="*/ 5556 w 1578769"/>
                    <a:gd name="connsiteY1" fmla="*/ 312737 h 676275"/>
                    <a:gd name="connsiteX2" fmla="*/ 0 w 1578769"/>
                    <a:gd name="connsiteY2" fmla="*/ 133350 h 676275"/>
                    <a:gd name="connsiteX3" fmla="*/ 130969 w 1578769"/>
                    <a:gd name="connsiteY3" fmla="*/ 12700 h 676275"/>
                    <a:gd name="connsiteX4" fmla="*/ 1406525 w 1578769"/>
                    <a:gd name="connsiteY4" fmla="*/ 0 h 676275"/>
                    <a:gd name="connsiteX5" fmla="*/ 1578769 w 1578769"/>
                    <a:gd name="connsiteY5" fmla="*/ 120650 h 676275"/>
                    <a:gd name="connsiteX6" fmla="*/ 1559719 w 1578769"/>
                    <a:gd name="connsiteY6" fmla="*/ 666750 h 676275"/>
                    <a:gd name="connsiteX7" fmla="*/ 23019 w 1578769"/>
                    <a:gd name="connsiteY7" fmla="*/ 676275 h 676275"/>
                    <a:gd name="connsiteX0" fmla="*/ 23019 w 1578769"/>
                    <a:gd name="connsiteY0" fmla="*/ 676275 h 676275"/>
                    <a:gd name="connsiteX1" fmla="*/ 5556 w 1578769"/>
                    <a:gd name="connsiteY1" fmla="*/ 312737 h 676275"/>
                    <a:gd name="connsiteX2" fmla="*/ 0 w 1578769"/>
                    <a:gd name="connsiteY2" fmla="*/ 133350 h 676275"/>
                    <a:gd name="connsiteX3" fmla="*/ 135731 w 1578769"/>
                    <a:gd name="connsiteY3" fmla="*/ 7938 h 676275"/>
                    <a:gd name="connsiteX4" fmla="*/ 1406525 w 1578769"/>
                    <a:gd name="connsiteY4" fmla="*/ 0 h 676275"/>
                    <a:gd name="connsiteX5" fmla="*/ 1578769 w 1578769"/>
                    <a:gd name="connsiteY5" fmla="*/ 120650 h 676275"/>
                    <a:gd name="connsiteX6" fmla="*/ 1559719 w 1578769"/>
                    <a:gd name="connsiteY6" fmla="*/ 666750 h 676275"/>
                    <a:gd name="connsiteX7" fmla="*/ 23019 w 1578769"/>
                    <a:gd name="connsiteY7" fmla="*/ 676275 h 676275"/>
                    <a:gd name="connsiteX0" fmla="*/ 23019 w 1578769"/>
                    <a:gd name="connsiteY0" fmla="*/ 676275 h 676275"/>
                    <a:gd name="connsiteX1" fmla="*/ 5556 w 1578769"/>
                    <a:gd name="connsiteY1" fmla="*/ 312737 h 676275"/>
                    <a:gd name="connsiteX2" fmla="*/ 0 w 1578769"/>
                    <a:gd name="connsiteY2" fmla="*/ 133350 h 676275"/>
                    <a:gd name="connsiteX3" fmla="*/ 135731 w 1578769"/>
                    <a:gd name="connsiteY3" fmla="*/ 7938 h 676275"/>
                    <a:gd name="connsiteX4" fmla="*/ 1406525 w 1578769"/>
                    <a:gd name="connsiteY4" fmla="*/ 0 h 676275"/>
                    <a:gd name="connsiteX5" fmla="*/ 1578769 w 1578769"/>
                    <a:gd name="connsiteY5" fmla="*/ 120650 h 676275"/>
                    <a:gd name="connsiteX6" fmla="*/ 1559719 w 1578769"/>
                    <a:gd name="connsiteY6" fmla="*/ 666750 h 676275"/>
                    <a:gd name="connsiteX7" fmla="*/ 23019 w 1578769"/>
                    <a:gd name="connsiteY7" fmla="*/ 676275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769" h="676275">
                      <a:moveTo>
                        <a:pt x="23019" y="676275"/>
                      </a:moveTo>
                      <a:cubicBezTo>
                        <a:pt x="21961" y="556683"/>
                        <a:pt x="6614" y="432329"/>
                        <a:pt x="5556" y="312737"/>
                      </a:cubicBezTo>
                      <a:lnTo>
                        <a:pt x="0" y="133350"/>
                      </a:lnTo>
                      <a:cubicBezTo>
                        <a:pt x="26987" y="66938"/>
                        <a:pt x="27781" y="24342"/>
                        <a:pt x="135731" y="7938"/>
                      </a:cubicBezTo>
                      <a:lnTo>
                        <a:pt x="1406525" y="0"/>
                      </a:lnTo>
                      <a:cubicBezTo>
                        <a:pt x="1494896" y="6879"/>
                        <a:pt x="1545166" y="56621"/>
                        <a:pt x="1578769" y="120650"/>
                      </a:cubicBezTo>
                      <a:lnTo>
                        <a:pt x="1559719" y="666750"/>
                      </a:lnTo>
                      <a:lnTo>
                        <a:pt x="23019" y="676275"/>
                      </a:lnTo>
                      <a:close/>
                    </a:path>
                  </a:pathLst>
                </a:custGeom>
                <a:solidFill>
                  <a:srgbClr val="BF1A1A"/>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Shape 96">
                  <a:extLst>
                    <a:ext uri="{FF2B5EF4-FFF2-40B4-BE49-F238E27FC236}">
                      <a16:creationId xmlns:a16="http://schemas.microsoft.com/office/drawing/2014/main" id="{8863B25F-71F0-45C6-A718-E5A154FFAD3C}"/>
                    </a:ext>
                  </a:extLst>
                </p:cNvPr>
                <p:cNvSpPr/>
                <p:nvPr/>
              </p:nvSpPr>
              <p:spPr>
                <a:xfrm>
                  <a:off x="1837419" y="2149204"/>
                  <a:ext cx="1787525" cy="457200"/>
                </a:xfrm>
                <a:custGeom>
                  <a:avLst/>
                  <a:gdLst>
                    <a:gd name="connsiteX0" fmla="*/ 114300 w 1787525"/>
                    <a:gd name="connsiteY0" fmla="*/ 6350 h 457200"/>
                    <a:gd name="connsiteX1" fmla="*/ 1638300 w 1787525"/>
                    <a:gd name="connsiteY1" fmla="*/ 0 h 457200"/>
                    <a:gd name="connsiteX2" fmla="*/ 1485900 w 1787525"/>
                    <a:gd name="connsiteY2" fmla="*/ 228600 h 457200"/>
                    <a:gd name="connsiteX3" fmla="*/ 1787525 w 1787525"/>
                    <a:gd name="connsiteY3" fmla="*/ 454025 h 457200"/>
                    <a:gd name="connsiteX4" fmla="*/ 1517650 w 1787525"/>
                    <a:gd name="connsiteY4" fmla="*/ 457200 h 457200"/>
                    <a:gd name="connsiteX5" fmla="*/ 1482725 w 1787525"/>
                    <a:gd name="connsiteY5" fmla="*/ 228600 h 457200"/>
                    <a:gd name="connsiteX6" fmla="*/ 1524000 w 1787525"/>
                    <a:gd name="connsiteY6" fmla="*/ 450850 h 457200"/>
                    <a:gd name="connsiteX7" fmla="*/ 260350 w 1787525"/>
                    <a:gd name="connsiteY7" fmla="*/ 444500 h 457200"/>
                    <a:gd name="connsiteX8" fmla="*/ 301625 w 1787525"/>
                    <a:gd name="connsiteY8" fmla="*/ 228600 h 457200"/>
                    <a:gd name="connsiteX9" fmla="*/ 254000 w 1787525"/>
                    <a:gd name="connsiteY9" fmla="*/ 454025 h 457200"/>
                    <a:gd name="connsiteX10" fmla="*/ 0 w 1787525"/>
                    <a:gd name="connsiteY10" fmla="*/ 457200 h 457200"/>
                    <a:gd name="connsiteX11" fmla="*/ 282575 w 1787525"/>
                    <a:gd name="connsiteY11" fmla="*/ 228600 h 457200"/>
                    <a:gd name="connsiteX12" fmla="*/ 114300 w 1787525"/>
                    <a:gd name="connsiteY12" fmla="*/ 6350 h 457200"/>
                    <a:gd name="connsiteX0" fmla="*/ 114300 w 1787525"/>
                    <a:gd name="connsiteY0" fmla="*/ 6350 h 457200"/>
                    <a:gd name="connsiteX1" fmla="*/ 1638300 w 1787525"/>
                    <a:gd name="connsiteY1" fmla="*/ 0 h 457200"/>
                    <a:gd name="connsiteX2" fmla="*/ 1485900 w 1787525"/>
                    <a:gd name="connsiteY2" fmla="*/ 228600 h 457200"/>
                    <a:gd name="connsiteX3" fmla="*/ 1787525 w 1787525"/>
                    <a:gd name="connsiteY3" fmla="*/ 454025 h 457200"/>
                    <a:gd name="connsiteX4" fmla="*/ 1517650 w 1787525"/>
                    <a:gd name="connsiteY4" fmla="*/ 457200 h 457200"/>
                    <a:gd name="connsiteX5" fmla="*/ 1482725 w 1787525"/>
                    <a:gd name="connsiteY5" fmla="*/ 228600 h 457200"/>
                    <a:gd name="connsiteX6" fmla="*/ 1524000 w 1787525"/>
                    <a:gd name="connsiteY6" fmla="*/ 450850 h 457200"/>
                    <a:gd name="connsiteX7" fmla="*/ 260350 w 1787525"/>
                    <a:gd name="connsiteY7" fmla="*/ 444500 h 457200"/>
                    <a:gd name="connsiteX8" fmla="*/ 301625 w 1787525"/>
                    <a:gd name="connsiteY8" fmla="*/ 228600 h 457200"/>
                    <a:gd name="connsiteX9" fmla="*/ 254000 w 1787525"/>
                    <a:gd name="connsiteY9" fmla="*/ 454025 h 457200"/>
                    <a:gd name="connsiteX10" fmla="*/ 0 w 1787525"/>
                    <a:gd name="connsiteY10" fmla="*/ 457200 h 457200"/>
                    <a:gd name="connsiteX11" fmla="*/ 282575 w 1787525"/>
                    <a:gd name="connsiteY11" fmla="*/ 228600 h 457200"/>
                    <a:gd name="connsiteX12" fmla="*/ 114300 w 1787525"/>
                    <a:gd name="connsiteY12" fmla="*/ 6350 h 457200"/>
                    <a:gd name="connsiteX0" fmla="*/ 114300 w 1787525"/>
                    <a:gd name="connsiteY0" fmla="*/ 6350 h 457200"/>
                    <a:gd name="connsiteX1" fmla="*/ 1638300 w 1787525"/>
                    <a:gd name="connsiteY1" fmla="*/ 0 h 457200"/>
                    <a:gd name="connsiteX2" fmla="*/ 1485900 w 1787525"/>
                    <a:gd name="connsiteY2" fmla="*/ 228600 h 457200"/>
                    <a:gd name="connsiteX3" fmla="*/ 1787525 w 1787525"/>
                    <a:gd name="connsiteY3" fmla="*/ 454025 h 457200"/>
                    <a:gd name="connsiteX4" fmla="*/ 1517650 w 1787525"/>
                    <a:gd name="connsiteY4" fmla="*/ 457200 h 457200"/>
                    <a:gd name="connsiteX5" fmla="*/ 1218407 w 1787525"/>
                    <a:gd name="connsiteY5" fmla="*/ 228600 h 457200"/>
                    <a:gd name="connsiteX6" fmla="*/ 1524000 w 1787525"/>
                    <a:gd name="connsiteY6" fmla="*/ 450850 h 457200"/>
                    <a:gd name="connsiteX7" fmla="*/ 260350 w 1787525"/>
                    <a:gd name="connsiteY7" fmla="*/ 444500 h 457200"/>
                    <a:gd name="connsiteX8" fmla="*/ 301625 w 1787525"/>
                    <a:gd name="connsiteY8" fmla="*/ 228600 h 457200"/>
                    <a:gd name="connsiteX9" fmla="*/ 254000 w 1787525"/>
                    <a:gd name="connsiteY9" fmla="*/ 454025 h 457200"/>
                    <a:gd name="connsiteX10" fmla="*/ 0 w 1787525"/>
                    <a:gd name="connsiteY10" fmla="*/ 457200 h 457200"/>
                    <a:gd name="connsiteX11" fmla="*/ 282575 w 1787525"/>
                    <a:gd name="connsiteY11" fmla="*/ 228600 h 457200"/>
                    <a:gd name="connsiteX12" fmla="*/ 114300 w 1787525"/>
                    <a:gd name="connsiteY12" fmla="*/ 6350 h 457200"/>
                    <a:gd name="connsiteX0" fmla="*/ 114300 w 1787525"/>
                    <a:gd name="connsiteY0" fmla="*/ 6350 h 457994"/>
                    <a:gd name="connsiteX1" fmla="*/ 1638300 w 1787525"/>
                    <a:gd name="connsiteY1" fmla="*/ 0 h 457994"/>
                    <a:gd name="connsiteX2" fmla="*/ 1485900 w 1787525"/>
                    <a:gd name="connsiteY2" fmla="*/ 228600 h 457994"/>
                    <a:gd name="connsiteX3" fmla="*/ 1787525 w 1787525"/>
                    <a:gd name="connsiteY3" fmla="*/ 454025 h 457994"/>
                    <a:gd name="connsiteX4" fmla="*/ 1517650 w 1787525"/>
                    <a:gd name="connsiteY4" fmla="*/ 457200 h 457994"/>
                    <a:gd name="connsiteX5" fmla="*/ 1218407 w 1787525"/>
                    <a:gd name="connsiteY5" fmla="*/ 228600 h 457994"/>
                    <a:gd name="connsiteX6" fmla="*/ 1497806 w 1787525"/>
                    <a:gd name="connsiteY6" fmla="*/ 457994 h 457994"/>
                    <a:gd name="connsiteX7" fmla="*/ 260350 w 1787525"/>
                    <a:gd name="connsiteY7" fmla="*/ 444500 h 457994"/>
                    <a:gd name="connsiteX8" fmla="*/ 301625 w 1787525"/>
                    <a:gd name="connsiteY8" fmla="*/ 228600 h 457994"/>
                    <a:gd name="connsiteX9" fmla="*/ 254000 w 1787525"/>
                    <a:gd name="connsiteY9" fmla="*/ 454025 h 457994"/>
                    <a:gd name="connsiteX10" fmla="*/ 0 w 1787525"/>
                    <a:gd name="connsiteY10" fmla="*/ 457200 h 457994"/>
                    <a:gd name="connsiteX11" fmla="*/ 282575 w 1787525"/>
                    <a:gd name="connsiteY11" fmla="*/ 228600 h 457994"/>
                    <a:gd name="connsiteX12" fmla="*/ 114300 w 1787525"/>
                    <a:gd name="connsiteY12" fmla="*/ 6350 h 457994"/>
                    <a:gd name="connsiteX0" fmla="*/ 114300 w 1787525"/>
                    <a:gd name="connsiteY0" fmla="*/ 6350 h 457994"/>
                    <a:gd name="connsiteX1" fmla="*/ 1638300 w 1787525"/>
                    <a:gd name="connsiteY1" fmla="*/ 0 h 457994"/>
                    <a:gd name="connsiteX2" fmla="*/ 1485900 w 1787525"/>
                    <a:gd name="connsiteY2" fmla="*/ 228600 h 457994"/>
                    <a:gd name="connsiteX3" fmla="*/ 1787525 w 1787525"/>
                    <a:gd name="connsiteY3" fmla="*/ 454025 h 457994"/>
                    <a:gd name="connsiteX4" fmla="*/ 1517650 w 1787525"/>
                    <a:gd name="connsiteY4" fmla="*/ 457200 h 457994"/>
                    <a:gd name="connsiteX5" fmla="*/ 1218407 w 1787525"/>
                    <a:gd name="connsiteY5" fmla="*/ 228600 h 457994"/>
                    <a:gd name="connsiteX6" fmla="*/ 1497806 w 1787525"/>
                    <a:gd name="connsiteY6" fmla="*/ 457994 h 457994"/>
                    <a:gd name="connsiteX7" fmla="*/ 260350 w 1787525"/>
                    <a:gd name="connsiteY7" fmla="*/ 444500 h 457994"/>
                    <a:gd name="connsiteX8" fmla="*/ 301625 w 1787525"/>
                    <a:gd name="connsiteY8" fmla="*/ 228600 h 457994"/>
                    <a:gd name="connsiteX9" fmla="*/ 254000 w 1787525"/>
                    <a:gd name="connsiteY9" fmla="*/ 454025 h 457994"/>
                    <a:gd name="connsiteX10" fmla="*/ 0 w 1787525"/>
                    <a:gd name="connsiteY10" fmla="*/ 457200 h 457994"/>
                    <a:gd name="connsiteX11" fmla="*/ 282575 w 1787525"/>
                    <a:gd name="connsiteY11" fmla="*/ 228600 h 457994"/>
                    <a:gd name="connsiteX12" fmla="*/ 114300 w 1787525"/>
                    <a:gd name="connsiteY12" fmla="*/ 6350 h 457994"/>
                    <a:gd name="connsiteX0" fmla="*/ 114300 w 1787525"/>
                    <a:gd name="connsiteY0" fmla="*/ 6350 h 457994"/>
                    <a:gd name="connsiteX1" fmla="*/ 1638300 w 1787525"/>
                    <a:gd name="connsiteY1" fmla="*/ 0 h 457994"/>
                    <a:gd name="connsiteX2" fmla="*/ 1485900 w 1787525"/>
                    <a:gd name="connsiteY2" fmla="*/ 228600 h 457994"/>
                    <a:gd name="connsiteX3" fmla="*/ 1787525 w 1787525"/>
                    <a:gd name="connsiteY3" fmla="*/ 454025 h 457994"/>
                    <a:gd name="connsiteX4" fmla="*/ 1517650 w 1787525"/>
                    <a:gd name="connsiteY4" fmla="*/ 457200 h 457994"/>
                    <a:gd name="connsiteX5" fmla="*/ 1489869 w 1787525"/>
                    <a:gd name="connsiteY5" fmla="*/ 226218 h 457994"/>
                    <a:gd name="connsiteX6" fmla="*/ 1497806 w 1787525"/>
                    <a:gd name="connsiteY6" fmla="*/ 457994 h 457994"/>
                    <a:gd name="connsiteX7" fmla="*/ 260350 w 1787525"/>
                    <a:gd name="connsiteY7" fmla="*/ 444500 h 457994"/>
                    <a:gd name="connsiteX8" fmla="*/ 301625 w 1787525"/>
                    <a:gd name="connsiteY8" fmla="*/ 228600 h 457994"/>
                    <a:gd name="connsiteX9" fmla="*/ 254000 w 1787525"/>
                    <a:gd name="connsiteY9" fmla="*/ 454025 h 457994"/>
                    <a:gd name="connsiteX10" fmla="*/ 0 w 1787525"/>
                    <a:gd name="connsiteY10" fmla="*/ 457200 h 457994"/>
                    <a:gd name="connsiteX11" fmla="*/ 282575 w 1787525"/>
                    <a:gd name="connsiteY11" fmla="*/ 228600 h 457994"/>
                    <a:gd name="connsiteX12" fmla="*/ 114300 w 1787525"/>
                    <a:gd name="connsiteY12" fmla="*/ 6350 h 457994"/>
                    <a:gd name="connsiteX0" fmla="*/ 114300 w 1787525"/>
                    <a:gd name="connsiteY0" fmla="*/ 6350 h 457994"/>
                    <a:gd name="connsiteX1" fmla="*/ 1638300 w 1787525"/>
                    <a:gd name="connsiteY1" fmla="*/ 0 h 457994"/>
                    <a:gd name="connsiteX2" fmla="*/ 1485900 w 1787525"/>
                    <a:gd name="connsiteY2" fmla="*/ 228600 h 457994"/>
                    <a:gd name="connsiteX3" fmla="*/ 1787525 w 1787525"/>
                    <a:gd name="connsiteY3" fmla="*/ 454025 h 457994"/>
                    <a:gd name="connsiteX4" fmla="*/ 1517650 w 1787525"/>
                    <a:gd name="connsiteY4" fmla="*/ 457200 h 457994"/>
                    <a:gd name="connsiteX5" fmla="*/ 1489869 w 1787525"/>
                    <a:gd name="connsiteY5" fmla="*/ 226218 h 457994"/>
                    <a:gd name="connsiteX6" fmla="*/ 1497806 w 1787525"/>
                    <a:gd name="connsiteY6" fmla="*/ 457994 h 457994"/>
                    <a:gd name="connsiteX7" fmla="*/ 260350 w 1787525"/>
                    <a:gd name="connsiteY7" fmla="*/ 444500 h 457994"/>
                    <a:gd name="connsiteX8" fmla="*/ 301625 w 1787525"/>
                    <a:gd name="connsiteY8" fmla="*/ 228600 h 457994"/>
                    <a:gd name="connsiteX9" fmla="*/ 254000 w 1787525"/>
                    <a:gd name="connsiteY9" fmla="*/ 454025 h 457994"/>
                    <a:gd name="connsiteX10" fmla="*/ 0 w 1787525"/>
                    <a:gd name="connsiteY10" fmla="*/ 457200 h 457994"/>
                    <a:gd name="connsiteX11" fmla="*/ 282575 w 1787525"/>
                    <a:gd name="connsiteY11" fmla="*/ 228600 h 457994"/>
                    <a:gd name="connsiteX12" fmla="*/ 114300 w 1787525"/>
                    <a:gd name="connsiteY12" fmla="*/ 6350 h 457994"/>
                    <a:gd name="connsiteX0" fmla="*/ 114300 w 1787525"/>
                    <a:gd name="connsiteY0" fmla="*/ 6350 h 457994"/>
                    <a:gd name="connsiteX1" fmla="*/ 1638300 w 1787525"/>
                    <a:gd name="connsiteY1" fmla="*/ 0 h 457994"/>
                    <a:gd name="connsiteX2" fmla="*/ 1485900 w 1787525"/>
                    <a:gd name="connsiteY2" fmla="*/ 228600 h 457994"/>
                    <a:gd name="connsiteX3" fmla="*/ 1787525 w 1787525"/>
                    <a:gd name="connsiteY3" fmla="*/ 454025 h 457994"/>
                    <a:gd name="connsiteX4" fmla="*/ 1517650 w 1787525"/>
                    <a:gd name="connsiteY4" fmla="*/ 457200 h 457994"/>
                    <a:gd name="connsiteX5" fmla="*/ 1489869 w 1787525"/>
                    <a:gd name="connsiteY5" fmla="*/ 226218 h 457994"/>
                    <a:gd name="connsiteX6" fmla="*/ 1497806 w 1787525"/>
                    <a:gd name="connsiteY6" fmla="*/ 457994 h 457994"/>
                    <a:gd name="connsiteX7" fmla="*/ 260350 w 1787525"/>
                    <a:gd name="connsiteY7" fmla="*/ 444500 h 457994"/>
                    <a:gd name="connsiteX8" fmla="*/ 301625 w 1787525"/>
                    <a:gd name="connsiteY8" fmla="*/ 228600 h 457994"/>
                    <a:gd name="connsiteX9" fmla="*/ 254000 w 1787525"/>
                    <a:gd name="connsiteY9" fmla="*/ 454025 h 457994"/>
                    <a:gd name="connsiteX10" fmla="*/ 0 w 1787525"/>
                    <a:gd name="connsiteY10" fmla="*/ 457200 h 457994"/>
                    <a:gd name="connsiteX11" fmla="*/ 282575 w 1787525"/>
                    <a:gd name="connsiteY11" fmla="*/ 228600 h 457994"/>
                    <a:gd name="connsiteX12" fmla="*/ 114300 w 1787525"/>
                    <a:gd name="connsiteY12" fmla="*/ 6350 h 457994"/>
                    <a:gd name="connsiteX0" fmla="*/ 114300 w 1787525"/>
                    <a:gd name="connsiteY0" fmla="*/ 6350 h 457994"/>
                    <a:gd name="connsiteX1" fmla="*/ 1638300 w 1787525"/>
                    <a:gd name="connsiteY1" fmla="*/ 0 h 457994"/>
                    <a:gd name="connsiteX2" fmla="*/ 1485900 w 1787525"/>
                    <a:gd name="connsiteY2" fmla="*/ 228600 h 457994"/>
                    <a:gd name="connsiteX3" fmla="*/ 1787525 w 1787525"/>
                    <a:gd name="connsiteY3" fmla="*/ 454025 h 457994"/>
                    <a:gd name="connsiteX4" fmla="*/ 1517650 w 1787525"/>
                    <a:gd name="connsiteY4" fmla="*/ 457200 h 457994"/>
                    <a:gd name="connsiteX5" fmla="*/ 1489869 w 1787525"/>
                    <a:gd name="connsiteY5" fmla="*/ 226218 h 457994"/>
                    <a:gd name="connsiteX6" fmla="*/ 1497806 w 1787525"/>
                    <a:gd name="connsiteY6" fmla="*/ 457994 h 457994"/>
                    <a:gd name="connsiteX7" fmla="*/ 260350 w 1787525"/>
                    <a:gd name="connsiteY7" fmla="*/ 444500 h 457994"/>
                    <a:gd name="connsiteX8" fmla="*/ 280194 w 1787525"/>
                    <a:gd name="connsiteY8" fmla="*/ 276225 h 457994"/>
                    <a:gd name="connsiteX9" fmla="*/ 254000 w 1787525"/>
                    <a:gd name="connsiteY9" fmla="*/ 454025 h 457994"/>
                    <a:gd name="connsiteX10" fmla="*/ 0 w 1787525"/>
                    <a:gd name="connsiteY10" fmla="*/ 457200 h 457994"/>
                    <a:gd name="connsiteX11" fmla="*/ 282575 w 1787525"/>
                    <a:gd name="connsiteY11" fmla="*/ 228600 h 457994"/>
                    <a:gd name="connsiteX12" fmla="*/ 114300 w 1787525"/>
                    <a:gd name="connsiteY12" fmla="*/ 6350 h 457994"/>
                    <a:gd name="connsiteX0" fmla="*/ 114300 w 1787525"/>
                    <a:gd name="connsiteY0" fmla="*/ 6350 h 468312"/>
                    <a:gd name="connsiteX1" fmla="*/ 1638300 w 1787525"/>
                    <a:gd name="connsiteY1" fmla="*/ 0 h 468312"/>
                    <a:gd name="connsiteX2" fmla="*/ 1485900 w 1787525"/>
                    <a:gd name="connsiteY2" fmla="*/ 228600 h 468312"/>
                    <a:gd name="connsiteX3" fmla="*/ 1787525 w 1787525"/>
                    <a:gd name="connsiteY3" fmla="*/ 454025 h 468312"/>
                    <a:gd name="connsiteX4" fmla="*/ 1517650 w 1787525"/>
                    <a:gd name="connsiteY4" fmla="*/ 457200 h 468312"/>
                    <a:gd name="connsiteX5" fmla="*/ 1489869 w 1787525"/>
                    <a:gd name="connsiteY5" fmla="*/ 226218 h 468312"/>
                    <a:gd name="connsiteX6" fmla="*/ 1497806 w 1787525"/>
                    <a:gd name="connsiteY6" fmla="*/ 457994 h 468312"/>
                    <a:gd name="connsiteX7" fmla="*/ 260350 w 1787525"/>
                    <a:gd name="connsiteY7" fmla="*/ 444500 h 468312"/>
                    <a:gd name="connsiteX8" fmla="*/ 280194 w 1787525"/>
                    <a:gd name="connsiteY8" fmla="*/ 276225 h 468312"/>
                    <a:gd name="connsiteX9" fmla="*/ 246857 w 1787525"/>
                    <a:gd name="connsiteY9" fmla="*/ 468312 h 468312"/>
                    <a:gd name="connsiteX10" fmla="*/ 0 w 1787525"/>
                    <a:gd name="connsiteY10" fmla="*/ 457200 h 468312"/>
                    <a:gd name="connsiteX11" fmla="*/ 282575 w 1787525"/>
                    <a:gd name="connsiteY11" fmla="*/ 228600 h 468312"/>
                    <a:gd name="connsiteX12" fmla="*/ 114300 w 1787525"/>
                    <a:gd name="connsiteY12" fmla="*/ 6350 h 468312"/>
                    <a:gd name="connsiteX0" fmla="*/ 114300 w 1787525"/>
                    <a:gd name="connsiteY0" fmla="*/ 6350 h 468312"/>
                    <a:gd name="connsiteX1" fmla="*/ 1638300 w 1787525"/>
                    <a:gd name="connsiteY1" fmla="*/ 0 h 468312"/>
                    <a:gd name="connsiteX2" fmla="*/ 1485900 w 1787525"/>
                    <a:gd name="connsiteY2" fmla="*/ 228600 h 468312"/>
                    <a:gd name="connsiteX3" fmla="*/ 1787525 w 1787525"/>
                    <a:gd name="connsiteY3" fmla="*/ 454025 h 468312"/>
                    <a:gd name="connsiteX4" fmla="*/ 1517650 w 1787525"/>
                    <a:gd name="connsiteY4" fmla="*/ 457200 h 468312"/>
                    <a:gd name="connsiteX5" fmla="*/ 1489869 w 1787525"/>
                    <a:gd name="connsiteY5" fmla="*/ 226218 h 468312"/>
                    <a:gd name="connsiteX6" fmla="*/ 1497806 w 1787525"/>
                    <a:gd name="connsiteY6" fmla="*/ 457994 h 468312"/>
                    <a:gd name="connsiteX7" fmla="*/ 262732 w 1787525"/>
                    <a:gd name="connsiteY7" fmla="*/ 454025 h 468312"/>
                    <a:gd name="connsiteX8" fmla="*/ 280194 w 1787525"/>
                    <a:gd name="connsiteY8" fmla="*/ 276225 h 468312"/>
                    <a:gd name="connsiteX9" fmla="*/ 246857 w 1787525"/>
                    <a:gd name="connsiteY9" fmla="*/ 468312 h 468312"/>
                    <a:gd name="connsiteX10" fmla="*/ 0 w 1787525"/>
                    <a:gd name="connsiteY10" fmla="*/ 457200 h 468312"/>
                    <a:gd name="connsiteX11" fmla="*/ 282575 w 1787525"/>
                    <a:gd name="connsiteY11" fmla="*/ 228600 h 468312"/>
                    <a:gd name="connsiteX12" fmla="*/ 114300 w 1787525"/>
                    <a:gd name="connsiteY12" fmla="*/ 6350 h 468312"/>
                    <a:gd name="connsiteX0" fmla="*/ 114300 w 1787525"/>
                    <a:gd name="connsiteY0" fmla="*/ 6350 h 457994"/>
                    <a:gd name="connsiteX1" fmla="*/ 1638300 w 1787525"/>
                    <a:gd name="connsiteY1" fmla="*/ 0 h 457994"/>
                    <a:gd name="connsiteX2" fmla="*/ 1485900 w 1787525"/>
                    <a:gd name="connsiteY2" fmla="*/ 228600 h 457994"/>
                    <a:gd name="connsiteX3" fmla="*/ 1787525 w 1787525"/>
                    <a:gd name="connsiteY3" fmla="*/ 454025 h 457994"/>
                    <a:gd name="connsiteX4" fmla="*/ 1517650 w 1787525"/>
                    <a:gd name="connsiteY4" fmla="*/ 457200 h 457994"/>
                    <a:gd name="connsiteX5" fmla="*/ 1489869 w 1787525"/>
                    <a:gd name="connsiteY5" fmla="*/ 226218 h 457994"/>
                    <a:gd name="connsiteX6" fmla="*/ 1497806 w 1787525"/>
                    <a:gd name="connsiteY6" fmla="*/ 457994 h 457994"/>
                    <a:gd name="connsiteX7" fmla="*/ 262732 w 1787525"/>
                    <a:gd name="connsiteY7" fmla="*/ 454025 h 457994"/>
                    <a:gd name="connsiteX8" fmla="*/ 280194 w 1787525"/>
                    <a:gd name="connsiteY8" fmla="*/ 276225 h 457994"/>
                    <a:gd name="connsiteX9" fmla="*/ 258763 w 1787525"/>
                    <a:gd name="connsiteY9" fmla="*/ 454024 h 457994"/>
                    <a:gd name="connsiteX10" fmla="*/ 0 w 1787525"/>
                    <a:gd name="connsiteY10" fmla="*/ 457200 h 457994"/>
                    <a:gd name="connsiteX11" fmla="*/ 282575 w 1787525"/>
                    <a:gd name="connsiteY11" fmla="*/ 228600 h 457994"/>
                    <a:gd name="connsiteX12" fmla="*/ 114300 w 1787525"/>
                    <a:gd name="connsiteY12" fmla="*/ 6350 h 457994"/>
                    <a:gd name="connsiteX0" fmla="*/ 114300 w 1787525"/>
                    <a:gd name="connsiteY0" fmla="*/ 6350 h 457994"/>
                    <a:gd name="connsiteX1" fmla="*/ 1638300 w 1787525"/>
                    <a:gd name="connsiteY1" fmla="*/ 0 h 457994"/>
                    <a:gd name="connsiteX2" fmla="*/ 1485900 w 1787525"/>
                    <a:gd name="connsiteY2" fmla="*/ 228600 h 457994"/>
                    <a:gd name="connsiteX3" fmla="*/ 1787525 w 1787525"/>
                    <a:gd name="connsiteY3" fmla="*/ 454025 h 457994"/>
                    <a:gd name="connsiteX4" fmla="*/ 1517650 w 1787525"/>
                    <a:gd name="connsiteY4" fmla="*/ 457200 h 457994"/>
                    <a:gd name="connsiteX5" fmla="*/ 1489869 w 1787525"/>
                    <a:gd name="connsiteY5" fmla="*/ 226218 h 457994"/>
                    <a:gd name="connsiteX6" fmla="*/ 1524000 w 1787525"/>
                    <a:gd name="connsiteY6" fmla="*/ 457994 h 457994"/>
                    <a:gd name="connsiteX7" fmla="*/ 262732 w 1787525"/>
                    <a:gd name="connsiteY7" fmla="*/ 454025 h 457994"/>
                    <a:gd name="connsiteX8" fmla="*/ 280194 w 1787525"/>
                    <a:gd name="connsiteY8" fmla="*/ 276225 h 457994"/>
                    <a:gd name="connsiteX9" fmla="*/ 258763 w 1787525"/>
                    <a:gd name="connsiteY9" fmla="*/ 454024 h 457994"/>
                    <a:gd name="connsiteX10" fmla="*/ 0 w 1787525"/>
                    <a:gd name="connsiteY10" fmla="*/ 457200 h 457994"/>
                    <a:gd name="connsiteX11" fmla="*/ 282575 w 1787525"/>
                    <a:gd name="connsiteY11" fmla="*/ 228600 h 457994"/>
                    <a:gd name="connsiteX12" fmla="*/ 114300 w 1787525"/>
                    <a:gd name="connsiteY12" fmla="*/ 6350 h 457994"/>
                    <a:gd name="connsiteX0" fmla="*/ 114300 w 1787525"/>
                    <a:gd name="connsiteY0" fmla="*/ 6350 h 457994"/>
                    <a:gd name="connsiteX1" fmla="*/ 1638300 w 1787525"/>
                    <a:gd name="connsiteY1" fmla="*/ 0 h 457994"/>
                    <a:gd name="connsiteX2" fmla="*/ 1485900 w 1787525"/>
                    <a:gd name="connsiteY2" fmla="*/ 228600 h 457994"/>
                    <a:gd name="connsiteX3" fmla="*/ 1787525 w 1787525"/>
                    <a:gd name="connsiteY3" fmla="*/ 454025 h 457994"/>
                    <a:gd name="connsiteX4" fmla="*/ 1517650 w 1787525"/>
                    <a:gd name="connsiteY4" fmla="*/ 457200 h 457994"/>
                    <a:gd name="connsiteX5" fmla="*/ 1489869 w 1787525"/>
                    <a:gd name="connsiteY5" fmla="*/ 226218 h 457994"/>
                    <a:gd name="connsiteX6" fmla="*/ 1512094 w 1787525"/>
                    <a:gd name="connsiteY6" fmla="*/ 457994 h 457994"/>
                    <a:gd name="connsiteX7" fmla="*/ 262732 w 1787525"/>
                    <a:gd name="connsiteY7" fmla="*/ 454025 h 457994"/>
                    <a:gd name="connsiteX8" fmla="*/ 280194 w 1787525"/>
                    <a:gd name="connsiteY8" fmla="*/ 276225 h 457994"/>
                    <a:gd name="connsiteX9" fmla="*/ 258763 w 1787525"/>
                    <a:gd name="connsiteY9" fmla="*/ 454024 h 457994"/>
                    <a:gd name="connsiteX10" fmla="*/ 0 w 1787525"/>
                    <a:gd name="connsiteY10" fmla="*/ 457200 h 457994"/>
                    <a:gd name="connsiteX11" fmla="*/ 282575 w 1787525"/>
                    <a:gd name="connsiteY11" fmla="*/ 228600 h 457994"/>
                    <a:gd name="connsiteX12" fmla="*/ 114300 w 1787525"/>
                    <a:gd name="connsiteY12" fmla="*/ 6350 h 457994"/>
                    <a:gd name="connsiteX0" fmla="*/ 114300 w 1787525"/>
                    <a:gd name="connsiteY0" fmla="*/ 6350 h 457994"/>
                    <a:gd name="connsiteX1" fmla="*/ 1638300 w 1787525"/>
                    <a:gd name="connsiteY1" fmla="*/ 0 h 457994"/>
                    <a:gd name="connsiteX2" fmla="*/ 1485900 w 1787525"/>
                    <a:gd name="connsiteY2" fmla="*/ 228600 h 457994"/>
                    <a:gd name="connsiteX3" fmla="*/ 1787525 w 1787525"/>
                    <a:gd name="connsiteY3" fmla="*/ 454025 h 457994"/>
                    <a:gd name="connsiteX4" fmla="*/ 1517650 w 1787525"/>
                    <a:gd name="connsiteY4" fmla="*/ 457200 h 457994"/>
                    <a:gd name="connsiteX5" fmla="*/ 1489869 w 1787525"/>
                    <a:gd name="connsiteY5" fmla="*/ 226218 h 457994"/>
                    <a:gd name="connsiteX6" fmla="*/ 1512094 w 1787525"/>
                    <a:gd name="connsiteY6" fmla="*/ 457994 h 457994"/>
                    <a:gd name="connsiteX7" fmla="*/ 262732 w 1787525"/>
                    <a:gd name="connsiteY7" fmla="*/ 454025 h 457994"/>
                    <a:gd name="connsiteX8" fmla="*/ 282575 w 1787525"/>
                    <a:gd name="connsiteY8" fmla="*/ 233362 h 457994"/>
                    <a:gd name="connsiteX9" fmla="*/ 258763 w 1787525"/>
                    <a:gd name="connsiteY9" fmla="*/ 454024 h 457994"/>
                    <a:gd name="connsiteX10" fmla="*/ 0 w 1787525"/>
                    <a:gd name="connsiteY10" fmla="*/ 457200 h 457994"/>
                    <a:gd name="connsiteX11" fmla="*/ 282575 w 1787525"/>
                    <a:gd name="connsiteY11" fmla="*/ 228600 h 457994"/>
                    <a:gd name="connsiteX12" fmla="*/ 114300 w 1787525"/>
                    <a:gd name="connsiteY12" fmla="*/ 6350 h 457994"/>
                    <a:gd name="connsiteX0" fmla="*/ 114300 w 1787525"/>
                    <a:gd name="connsiteY0" fmla="*/ 6350 h 460376"/>
                    <a:gd name="connsiteX1" fmla="*/ 1638300 w 1787525"/>
                    <a:gd name="connsiteY1" fmla="*/ 0 h 460376"/>
                    <a:gd name="connsiteX2" fmla="*/ 1485900 w 1787525"/>
                    <a:gd name="connsiteY2" fmla="*/ 228600 h 460376"/>
                    <a:gd name="connsiteX3" fmla="*/ 1787525 w 1787525"/>
                    <a:gd name="connsiteY3" fmla="*/ 454025 h 460376"/>
                    <a:gd name="connsiteX4" fmla="*/ 1517650 w 1787525"/>
                    <a:gd name="connsiteY4" fmla="*/ 457200 h 460376"/>
                    <a:gd name="connsiteX5" fmla="*/ 1489869 w 1787525"/>
                    <a:gd name="connsiteY5" fmla="*/ 226218 h 460376"/>
                    <a:gd name="connsiteX6" fmla="*/ 1514475 w 1787525"/>
                    <a:gd name="connsiteY6" fmla="*/ 460376 h 460376"/>
                    <a:gd name="connsiteX7" fmla="*/ 262732 w 1787525"/>
                    <a:gd name="connsiteY7" fmla="*/ 454025 h 460376"/>
                    <a:gd name="connsiteX8" fmla="*/ 282575 w 1787525"/>
                    <a:gd name="connsiteY8" fmla="*/ 233362 h 460376"/>
                    <a:gd name="connsiteX9" fmla="*/ 258763 w 1787525"/>
                    <a:gd name="connsiteY9" fmla="*/ 454024 h 460376"/>
                    <a:gd name="connsiteX10" fmla="*/ 0 w 1787525"/>
                    <a:gd name="connsiteY10" fmla="*/ 457200 h 460376"/>
                    <a:gd name="connsiteX11" fmla="*/ 282575 w 1787525"/>
                    <a:gd name="connsiteY11" fmla="*/ 228600 h 460376"/>
                    <a:gd name="connsiteX12" fmla="*/ 114300 w 1787525"/>
                    <a:gd name="connsiteY12" fmla="*/ 6350 h 460376"/>
                    <a:gd name="connsiteX0" fmla="*/ 114300 w 1787525"/>
                    <a:gd name="connsiteY0" fmla="*/ 6350 h 457200"/>
                    <a:gd name="connsiteX1" fmla="*/ 1638300 w 1787525"/>
                    <a:gd name="connsiteY1" fmla="*/ 0 h 457200"/>
                    <a:gd name="connsiteX2" fmla="*/ 1485900 w 1787525"/>
                    <a:gd name="connsiteY2" fmla="*/ 228600 h 457200"/>
                    <a:gd name="connsiteX3" fmla="*/ 1787525 w 1787525"/>
                    <a:gd name="connsiteY3" fmla="*/ 454025 h 457200"/>
                    <a:gd name="connsiteX4" fmla="*/ 1517650 w 1787525"/>
                    <a:gd name="connsiteY4" fmla="*/ 457200 h 457200"/>
                    <a:gd name="connsiteX5" fmla="*/ 1489869 w 1787525"/>
                    <a:gd name="connsiteY5" fmla="*/ 226218 h 457200"/>
                    <a:gd name="connsiteX6" fmla="*/ 1516856 w 1787525"/>
                    <a:gd name="connsiteY6" fmla="*/ 455613 h 457200"/>
                    <a:gd name="connsiteX7" fmla="*/ 262732 w 1787525"/>
                    <a:gd name="connsiteY7" fmla="*/ 454025 h 457200"/>
                    <a:gd name="connsiteX8" fmla="*/ 282575 w 1787525"/>
                    <a:gd name="connsiteY8" fmla="*/ 233362 h 457200"/>
                    <a:gd name="connsiteX9" fmla="*/ 258763 w 1787525"/>
                    <a:gd name="connsiteY9" fmla="*/ 454024 h 457200"/>
                    <a:gd name="connsiteX10" fmla="*/ 0 w 1787525"/>
                    <a:gd name="connsiteY10" fmla="*/ 457200 h 457200"/>
                    <a:gd name="connsiteX11" fmla="*/ 282575 w 1787525"/>
                    <a:gd name="connsiteY11" fmla="*/ 228600 h 457200"/>
                    <a:gd name="connsiteX12" fmla="*/ 114300 w 1787525"/>
                    <a:gd name="connsiteY12" fmla="*/ 6350 h 457200"/>
                    <a:gd name="connsiteX0" fmla="*/ 114300 w 1787525"/>
                    <a:gd name="connsiteY0" fmla="*/ 6350 h 457200"/>
                    <a:gd name="connsiteX1" fmla="*/ 1666875 w 1787525"/>
                    <a:gd name="connsiteY1" fmla="*/ 0 h 457200"/>
                    <a:gd name="connsiteX2" fmla="*/ 1485900 w 1787525"/>
                    <a:gd name="connsiteY2" fmla="*/ 228600 h 457200"/>
                    <a:gd name="connsiteX3" fmla="*/ 1787525 w 1787525"/>
                    <a:gd name="connsiteY3" fmla="*/ 454025 h 457200"/>
                    <a:gd name="connsiteX4" fmla="*/ 1517650 w 1787525"/>
                    <a:gd name="connsiteY4" fmla="*/ 457200 h 457200"/>
                    <a:gd name="connsiteX5" fmla="*/ 1489869 w 1787525"/>
                    <a:gd name="connsiteY5" fmla="*/ 226218 h 457200"/>
                    <a:gd name="connsiteX6" fmla="*/ 1516856 w 1787525"/>
                    <a:gd name="connsiteY6" fmla="*/ 455613 h 457200"/>
                    <a:gd name="connsiteX7" fmla="*/ 262732 w 1787525"/>
                    <a:gd name="connsiteY7" fmla="*/ 454025 h 457200"/>
                    <a:gd name="connsiteX8" fmla="*/ 282575 w 1787525"/>
                    <a:gd name="connsiteY8" fmla="*/ 233362 h 457200"/>
                    <a:gd name="connsiteX9" fmla="*/ 258763 w 1787525"/>
                    <a:gd name="connsiteY9" fmla="*/ 454024 h 457200"/>
                    <a:gd name="connsiteX10" fmla="*/ 0 w 1787525"/>
                    <a:gd name="connsiteY10" fmla="*/ 457200 h 457200"/>
                    <a:gd name="connsiteX11" fmla="*/ 282575 w 1787525"/>
                    <a:gd name="connsiteY11" fmla="*/ 228600 h 457200"/>
                    <a:gd name="connsiteX12" fmla="*/ 114300 w 1787525"/>
                    <a:gd name="connsiteY12" fmla="*/ 6350 h 457200"/>
                    <a:gd name="connsiteX0" fmla="*/ 114300 w 1787525"/>
                    <a:gd name="connsiteY0" fmla="*/ 6350 h 457200"/>
                    <a:gd name="connsiteX1" fmla="*/ 1666875 w 1787525"/>
                    <a:gd name="connsiteY1" fmla="*/ 0 h 457200"/>
                    <a:gd name="connsiteX2" fmla="*/ 1485900 w 1787525"/>
                    <a:gd name="connsiteY2" fmla="*/ 228600 h 457200"/>
                    <a:gd name="connsiteX3" fmla="*/ 1787525 w 1787525"/>
                    <a:gd name="connsiteY3" fmla="*/ 454025 h 457200"/>
                    <a:gd name="connsiteX4" fmla="*/ 1517650 w 1787525"/>
                    <a:gd name="connsiteY4" fmla="*/ 457200 h 457200"/>
                    <a:gd name="connsiteX5" fmla="*/ 1485107 w 1787525"/>
                    <a:gd name="connsiteY5" fmla="*/ 226218 h 457200"/>
                    <a:gd name="connsiteX6" fmla="*/ 1516856 w 1787525"/>
                    <a:gd name="connsiteY6" fmla="*/ 455613 h 457200"/>
                    <a:gd name="connsiteX7" fmla="*/ 262732 w 1787525"/>
                    <a:gd name="connsiteY7" fmla="*/ 454025 h 457200"/>
                    <a:gd name="connsiteX8" fmla="*/ 282575 w 1787525"/>
                    <a:gd name="connsiteY8" fmla="*/ 233362 h 457200"/>
                    <a:gd name="connsiteX9" fmla="*/ 258763 w 1787525"/>
                    <a:gd name="connsiteY9" fmla="*/ 454024 h 457200"/>
                    <a:gd name="connsiteX10" fmla="*/ 0 w 1787525"/>
                    <a:gd name="connsiteY10" fmla="*/ 457200 h 457200"/>
                    <a:gd name="connsiteX11" fmla="*/ 282575 w 1787525"/>
                    <a:gd name="connsiteY11" fmla="*/ 228600 h 457200"/>
                    <a:gd name="connsiteX12" fmla="*/ 114300 w 1787525"/>
                    <a:gd name="connsiteY12" fmla="*/ 6350 h 457200"/>
                    <a:gd name="connsiteX0" fmla="*/ 114300 w 1787525"/>
                    <a:gd name="connsiteY0" fmla="*/ 6350 h 457200"/>
                    <a:gd name="connsiteX1" fmla="*/ 1666875 w 1787525"/>
                    <a:gd name="connsiteY1" fmla="*/ 0 h 457200"/>
                    <a:gd name="connsiteX2" fmla="*/ 1485900 w 1787525"/>
                    <a:gd name="connsiteY2" fmla="*/ 228600 h 457200"/>
                    <a:gd name="connsiteX3" fmla="*/ 1787525 w 1787525"/>
                    <a:gd name="connsiteY3" fmla="*/ 454025 h 457200"/>
                    <a:gd name="connsiteX4" fmla="*/ 1517650 w 1787525"/>
                    <a:gd name="connsiteY4" fmla="*/ 457200 h 457200"/>
                    <a:gd name="connsiteX5" fmla="*/ 1485107 w 1787525"/>
                    <a:gd name="connsiteY5" fmla="*/ 226218 h 457200"/>
                    <a:gd name="connsiteX6" fmla="*/ 1516856 w 1787525"/>
                    <a:gd name="connsiteY6" fmla="*/ 455613 h 457200"/>
                    <a:gd name="connsiteX7" fmla="*/ 262732 w 1787525"/>
                    <a:gd name="connsiteY7" fmla="*/ 454025 h 457200"/>
                    <a:gd name="connsiteX8" fmla="*/ 282575 w 1787525"/>
                    <a:gd name="connsiteY8" fmla="*/ 233362 h 457200"/>
                    <a:gd name="connsiteX9" fmla="*/ 258763 w 1787525"/>
                    <a:gd name="connsiteY9" fmla="*/ 454024 h 457200"/>
                    <a:gd name="connsiteX10" fmla="*/ 0 w 1787525"/>
                    <a:gd name="connsiteY10" fmla="*/ 457200 h 457200"/>
                    <a:gd name="connsiteX11" fmla="*/ 282575 w 1787525"/>
                    <a:gd name="connsiteY11" fmla="*/ 228600 h 457200"/>
                    <a:gd name="connsiteX12" fmla="*/ 114300 w 1787525"/>
                    <a:gd name="connsiteY12" fmla="*/ 635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7525" h="457200">
                      <a:moveTo>
                        <a:pt x="114300" y="6350"/>
                      </a:moveTo>
                      <a:lnTo>
                        <a:pt x="1666875" y="0"/>
                      </a:lnTo>
                      <a:lnTo>
                        <a:pt x="1485900" y="228600"/>
                      </a:lnTo>
                      <a:lnTo>
                        <a:pt x="1787525" y="454025"/>
                      </a:lnTo>
                      <a:lnTo>
                        <a:pt x="1517650" y="457200"/>
                      </a:lnTo>
                      <a:cubicBezTo>
                        <a:pt x="1514475" y="383910"/>
                        <a:pt x="1485239" y="226483"/>
                        <a:pt x="1485107" y="226218"/>
                      </a:cubicBezTo>
                      <a:cubicBezTo>
                        <a:pt x="1484975" y="225954"/>
                        <a:pt x="1499128" y="276755"/>
                        <a:pt x="1516856" y="455613"/>
                      </a:cubicBezTo>
                      <a:lnTo>
                        <a:pt x="262732" y="454025"/>
                      </a:lnTo>
                      <a:lnTo>
                        <a:pt x="282575" y="233362"/>
                      </a:lnTo>
                      <a:lnTo>
                        <a:pt x="258763" y="454024"/>
                      </a:lnTo>
                      <a:lnTo>
                        <a:pt x="0" y="457200"/>
                      </a:lnTo>
                      <a:lnTo>
                        <a:pt x="282575" y="228600"/>
                      </a:lnTo>
                      <a:lnTo>
                        <a:pt x="114300" y="6350"/>
                      </a:lnTo>
                      <a:close/>
                    </a:path>
                  </a:pathLst>
                </a:custGeom>
                <a:solidFill>
                  <a:srgbClr val="BF1A1A"/>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52CBF094-6D0A-4ACD-AB1E-24EB2388718A}"/>
                    </a:ext>
                  </a:extLst>
                </p:cNvPr>
                <p:cNvSpPr/>
                <p:nvPr/>
              </p:nvSpPr>
              <p:spPr>
                <a:xfrm>
                  <a:off x="1840594" y="2604023"/>
                  <a:ext cx="1800225" cy="666750"/>
                </a:xfrm>
                <a:custGeom>
                  <a:avLst/>
                  <a:gdLst>
                    <a:gd name="connsiteX0" fmla="*/ 139700 w 1800225"/>
                    <a:gd name="connsiteY0" fmla="*/ 666750 h 666750"/>
                    <a:gd name="connsiteX1" fmla="*/ 1638300 w 1800225"/>
                    <a:gd name="connsiteY1" fmla="*/ 663575 h 666750"/>
                    <a:gd name="connsiteX2" fmla="*/ 1800225 w 1800225"/>
                    <a:gd name="connsiteY2" fmla="*/ 0 h 666750"/>
                    <a:gd name="connsiteX3" fmla="*/ 0 w 1800225"/>
                    <a:gd name="connsiteY3" fmla="*/ 3175 h 666750"/>
                    <a:gd name="connsiteX4" fmla="*/ 139700 w 1800225"/>
                    <a:gd name="connsiteY4" fmla="*/ 666750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225" h="666750">
                      <a:moveTo>
                        <a:pt x="139700" y="666750"/>
                      </a:moveTo>
                      <a:lnTo>
                        <a:pt x="1638300" y="663575"/>
                      </a:lnTo>
                      <a:lnTo>
                        <a:pt x="1800225" y="0"/>
                      </a:lnTo>
                      <a:lnTo>
                        <a:pt x="0" y="3175"/>
                      </a:lnTo>
                      <a:lnTo>
                        <a:pt x="139700" y="666750"/>
                      </a:lnTo>
                      <a:close/>
                    </a:path>
                  </a:pathLst>
                </a:custGeom>
                <a:solidFill>
                  <a:srgbClr val="D11F1F"/>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EBCE3664-2332-4CD0-9D65-E5A6B594B964}"/>
                    </a:ext>
                  </a:extLst>
                </p:cNvPr>
                <p:cNvCxnSpPr>
                  <a:cxnSpLocks/>
                </p:cNvCxnSpPr>
                <p:nvPr/>
              </p:nvCxnSpPr>
              <p:spPr>
                <a:xfrm>
                  <a:off x="2129519" y="2954463"/>
                  <a:ext cx="1225022" cy="661"/>
                </a:xfrm>
                <a:prstGeom prst="line">
                  <a:avLst/>
                </a:prstGeom>
                <a:ln w="9525">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95" name="Rectangle 94">
                <a:extLst>
                  <a:ext uri="{FF2B5EF4-FFF2-40B4-BE49-F238E27FC236}">
                    <a16:creationId xmlns:a16="http://schemas.microsoft.com/office/drawing/2014/main" id="{F0408CED-4056-4834-9F2D-EC4A037B3F41}"/>
                  </a:ext>
                </a:extLst>
              </p:cNvPr>
              <p:cNvSpPr/>
              <p:nvPr/>
            </p:nvSpPr>
            <p:spPr>
              <a:xfrm>
                <a:off x="1523186" y="3801274"/>
                <a:ext cx="1807469" cy="246221"/>
              </a:xfrm>
              <a:prstGeom prst="rect">
                <a:avLst/>
              </a:prstGeom>
              <a:noFill/>
            </p:spPr>
            <p:txBody>
              <a:bodyPr wrap="square" lIns="91440" tIns="45720" rIns="91440" bIns="45720">
                <a:spAutoFit/>
              </a:bodyPr>
              <a:lstStyle/>
              <a:p>
                <a:pPr algn="ctr"/>
                <a:r>
                  <a:rPr lang="en-US" sz="1000" b="1" dirty="0">
                    <a:solidFill>
                      <a:srgbClr val="000000"/>
                    </a:solidFill>
                  </a:rPr>
                  <a:t>HACCP LOGS</a:t>
                </a:r>
              </a:p>
            </p:txBody>
          </p:sp>
        </p:grpSp>
        <p:sp>
          <p:nvSpPr>
            <p:cNvPr id="93" name="Rectangle 92">
              <a:extLst>
                <a:ext uri="{FF2B5EF4-FFF2-40B4-BE49-F238E27FC236}">
                  <a16:creationId xmlns:a16="http://schemas.microsoft.com/office/drawing/2014/main" id="{23E4B1AA-98C5-4913-9B3D-C986E1743D0A}"/>
                </a:ext>
              </a:extLst>
            </p:cNvPr>
            <p:cNvSpPr/>
            <p:nvPr/>
          </p:nvSpPr>
          <p:spPr>
            <a:xfrm>
              <a:off x="1258579" y="1834718"/>
              <a:ext cx="529212" cy="461665"/>
            </a:xfrm>
            <a:prstGeom prst="rect">
              <a:avLst/>
            </a:prstGeom>
            <a:noFill/>
          </p:spPr>
          <p:txBody>
            <a:bodyPr wrap="square" lIns="91440" tIns="45720" rIns="91440" bIns="45720">
              <a:spAutoFit/>
            </a:bodyPr>
            <a:lstStyle/>
            <a:p>
              <a:pPr algn="ctr"/>
              <a:r>
                <a:rPr lang="en-US" sz="2400" b="1" dirty="0">
                  <a:solidFill>
                    <a:srgbClr val="000000"/>
                  </a:solidFill>
                </a:rPr>
                <a:t>2</a:t>
              </a:r>
            </a:p>
          </p:txBody>
        </p:sp>
      </p:grpSp>
    </p:spTree>
    <p:extLst>
      <p:ext uri="{BB962C8B-B14F-4D97-AF65-F5344CB8AC3E}">
        <p14:creationId xmlns:p14="http://schemas.microsoft.com/office/powerpoint/2010/main" val="121474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7.40741E-7 L -0.06701 0.05023 " pathEditMode="relative" rAng="0" ptsTypes="AA">
                                      <p:cBhvr>
                                        <p:cTn id="6" dur="1000" fill="hold"/>
                                        <p:tgtEl>
                                          <p:spTgt spid="23"/>
                                        </p:tgtEl>
                                        <p:attrNameLst>
                                          <p:attrName>ppt_x</p:attrName>
                                          <p:attrName>ppt_y</p:attrName>
                                        </p:attrNameLst>
                                      </p:cBhvr>
                                      <p:rCtr x="-3351" y="2500"/>
                                    </p:animMotion>
                                  </p:childTnLst>
                                </p:cTn>
                              </p:par>
                            </p:childTnLst>
                          </p:cTn>
                        </p:par>
                        <p:par>
                          <p:cTn id="7" fill="hold">
                            <p:stCondLst>
                              <p:cond delay="1000"/>
                            </p:stCondLst>
                            <p:childTnLst>
                              <p:par>
                                <p:cTn id="8" presetID="12" presetClass="entr" presetSubtype="4" fill="hold" nodeType="afterEffect">
                                  <p:stCondLst>
                                    <p:cond delay="0"/>
                                  </p:stCondLst>
                                  <p:childTnLst>
                                    <p:set>
                                      <p:cBhvr>
                                        <p:cTn id="9" dur="1" fill="hold">
                                          <p:stCondLst>
                                            <p:cond delay="0"/>
                                          </p:stCondLst>
                                        </p:cTn>
                                        <p:tgtEl>
                                          <p:spTgt spid="91"/>
                                        </p:tgtEl>
                                        <p:attrNameLst>
                                          <p:attrName>style.visibility</p:attrName>
                                        </p:attrNameLst>
                                      </p:cBhvr>
                                      <p:to>
                                        <p:strVal val="visible"/>
                                      </p:to>
                                    </p:set>
                                    <p:anim calcmode="lin" valueType="num">
                                      <p:cBhvr additive="base">
                                        <p:cTn id="10" dur="500"/>
                                        <p:tgtEl>
                                          <p:spTgt spid="91"/>
                                        </p:tgtEl>
                                        <p:attrNameLst>
                                          <p:attrName>ppt_y</p:attrName>
                                        </p:attrNameLst>
                                      </p:cBhvr>
                                      <p:tavLst>
                                        <p:tav tm="0">
                                          <p:val>
                                            <p:strVal val="#ppt_y+#ppt_h*1.125000"/>
                                          </p:val>
                                        </p:tav>
                                        <p:tav tm="100000">
                                          <p:val>
                                            <p:strVal val="#ppt_y"/>
                                          </p:val>
                                        </p:tav>
                                      </p:tavLst>
                                    </p:anim>
                                    <p:animEffect transition="in" filter="wipe(up)">
                                      <p:cBhvr>
                                        <p:cTn id="11"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noChangeArrowheads="1"/>
          </p:cNvSpPr>
          <p:nvPr>
            <p:ph type="ctrTitle"/>
          </p:nvPr>
        </p:nvSpPr>
        <p:spPr>
          <a:xfrm>
            <a:off x="685800" y="2133600"/>
            <a:ext cx="7696200" cy="1466850"/>
          </a:xfrm>
        </p:spPr>
        <p:txBody>
          <a:bodyPr/>
          <a:lstStyle/>
          <a:p>
            <a:r>
              <a:rPr lang="en-US" altLang="en-US" dirty="0">
                <a:solidFill>
                  <a:srgbClr val="000000"/>
                </a:solidFill>
              </a:rPr>
              <a:t>Questions?</a:t>
            </a:r>
          </a:p>
        </p:txBody>
      </p:sp>
      <p:sp>
        <p:nvSpPr>
          <p:cNvPr id="59395" name="Rectangle 5"/>
          <p:cNvSpPr>
            <a:spLocks noGrp="1" noChangeArrowheads="1"/>
          </p:cNvSpPr>
          <p:nvPr>
            <p:ph type="subTitle" idx="1"/>
          </p:nvPr>
        </p:nvSpPr>
        <p:spPr>
          <a:xfrm>
            <a:off x="1828816" y="3886200"/>
            <a:ext cx="5645888" cy="1096926"/>
          </a:xfrm>
        </p:spPr>
        <p:txBody>
          <a:bodyPr/>
          <a:lstStyle/>
          <a:p>
            <a:r>
              <a:rPr lang="en-US" altLang="en-US" sz="4000" dirty="0">
                <a:solidFill>
                  <a:srgbClr val="000000"/>
                </a:solidFill>
              </a:rPr>
              <a:t>Thank you!</a:t>
            </a:r>
          </a:p>
        </p:txBody>
      </p:sp>
      <p:sp>
        <p:nvSpPr>
          <p:cNvPr id="59397" name="Text Box 7"/>
          <p:cNvSpPr txBox="1">
            <a:spLocks noChangeArrowheads="1"/>
          </p:cNvSpPr>
          <p:nvPr/>
        </p:nvSpPr>
        <p:spPr bwMode="auto">
          <a:xfrm>
            <a:off x="95776" y="5798288"/>
            <a:ext cx="6553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defTabSz="914400" eaLnBrk="0" fontAlgn="base" hangingPunct="0">
              <a:spcBef>
                <a:spcPct val="0"/>
              </a:spcBef>
              <a:spcAft>
                <a:spcPct val="0"/>
              </a:spcAft>
              <a:buFontTx/>
              <a:buNone/>
            </a:pPr>
            <a:r>
              <a:rPr lang="en-US" altLang="en-US" sz="1800" dirty="0">
                <a:solidFill>
                  <a:srgbClr val="000000"/>
                </a:solidFill>
              </a:rPr>
              <a:t>LAUSD Food Services Division  </a:t>
            </a:r>
          </a:p>
          <a:p>
            <a:pPr defTabSz="914400" eaLnBrk="0" fontAlgn="base" hangingPunct="0">
              <a:spcBef>
                <a:spcPct val="0"/>
              </a:spcBef>
              <a:spcAft>
                <a:spcPct val="0"/>
              </a:spcAft>
              <a:buFontTx/>
              <a:buNone/>
            </a:pPr>
            <a:r>
              <a:rPr lang="en-US" altLang="en-US" sz="1800" dirty="0">
                <a:solidFill>
                  <a:srgbClr val="000000"/>
                </a:solidFill>
              </a:rPr>
              <a:t>Nourishing Children to Achieve Excellence                             </a:t>
            </a:r>
          </a:p>
        </p:txBody>
      </p:sp>
    </p:spTree>
    <p:extLst>
      <p:ext uri="{BB962C8B-B14F-4D97-AF65-F5344CB8AC3E}">
        <p14:creationId xmlns:p14="http://schemas.microsoft.com/office/powerpoint/2010/main" val="2834293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153400" cy="4789735"/>
          </a:xfrm>
        </p:spPr>
        <p:txBody>
          <a:bodyPr>
            <a:normAutofit/>
          </a:bodyPr>
          <a:lstStyle/>
          <a:p>
            <a:pPr marL="914400" lvl="2" indent="-914400">
              <a:buNone/>
            </a:pPr>
            <a:r>
              <a:rPr lang="en-US" sz="3300" dirty="0">
                <a:solidFill>
                  <a:srgbClr val="000000"/>
                </a:solidFill>
              </a:rPr>
              <a:t>HACCP is an acronym which stands for </a:t>
            </a:r>
          </a:p>
          <a:p>
            <a:pPr marL="914400" lvl="2" indent="0">
              <a:buNone/>
            </a:pPr>
            <a:r>
              <a:rPr lang="en-US" sz="3300" dirty="0">
                <a:solidFill>
                  <a:srgbClr val="000000"/>
                </a:solidFill>
              </a:rPr>
              <a:t> </a:t>
            </a:r>
            <a:endParaRPr lang="en-US" sz="2800" b="1" dirty="0">
              <a:solidFill>
                <a:srgbClr val="000000"/>
              </a:solidFill>
            </a:endParaRPr>
          </a:p>
          <a:p>
            <a:pPr marL="914400" lvl="2" indent="0">
              <a:buNone/>
            </a:pPr>
            <a:endParaRPr lang="en-US" sz="2800" b="1" dirty="0">
              <a:solidFill>
                <a:schemeClr val="accent1">
                  <a:lumMod val="75000"/>
                </a:schemeClr>
              </a:solidFill>
            </a:endParaRPr>
          </a:p>
          <a:p>
            <a:pPr marL="0" indent="0">
              <a:buNone/>
            </a:pPr>
            <a:endParaRPr lang="en-US" sz="2800" dirty="0">
              <a:solidFill>
                <a:srgbClr val="000000"/>
              </a:solidFill>
            </a:endParaRPr>
          </a:p>
          <a:p>
            <a:pPr marL="0" indent="0">
              <a:buNone/>
            </a:pPr>
            <a:endParaRPr lang="en-US" sz="2800" dirty="0">
              <a:solidFill>
                <a:srgbClr val="000000"/>
              </a:solidFill>
            </a:endParaRPr>
          </a:p>
          <a:p>
            <a:pPr marL="0" indent="0">
              <a:buNone/>
            </a:pPr>
            <a:endParaRPr lang="en-US" sz="2800" dirty="0">
              <a:solidFill>
                <a:srgbClr val="000000"/>
              </a:solidFill>
            </a:endParaRPr>
          </a:p>
          <a:p>
            <a:pPr marL="0" indent="0">
              <a:buNone/>
            </a:pPr>
            <a:endParaRPr lang="en-US" sz="2800" dirty="0">
              <a:solidFill>
                <a:srgbClr val="000000"/>
              </a:solidFill>
            </a:endParaRPr>
          </a:p>
          <a:p>
            <a:pPr marL="0" indent="0">
              <a:buNone/>
            </a:pPr>
            <a:r>
              <a:rPr lang="en-US" sz="2800" dirty="0">
                <a:solidFill>
                  <a:srgbClr val="000000"/>
                </a:solidFill>
              </a:rPr>
              <a:t>It is a food safety management system that effectively prevents </a:t>
            </a:r>
            <a:r>
              <a:rPr lang="en-US" sz="2800" b="1" dirty="0">
                <a:solidFill>
                  <a:srgbClr val="000000"/>
                </a:solidFill>
              </a:rPr>
              <a:t>hazards</a:t>
            </a:r>
            <a:r>
              <a:rPr lang="en-US" sz="2800" dirty="0">
                <a:solidFill>
                  <a:srgbClr val="000000"/>
                </a:solidFill>
              </a:rPr>
              <a:t> throughout the </a:t>
            </a:r>
            <a:r>
              <a:rPr lang="en-US" sz="2800" b="1" dirty="0">
                <a:solidFill>
                  <a:srgbClr val="030503"/>
                </a:solidFill>
              </a:rPr>
              <a:t>flow of food.</a:t>
            </a:r>
          </a:p>
        </p:txBody>
      </p:sp>
      <p:sp>
        <p:nvSpPr>
          <p:cNvPr id="4" name="Rectangle 2"/>
          <p:cNvSpPr txBox="1">
            <a:spLocks noChangeArrowheads="1"/>
          </p:cNvSpPr>
          <p:nvPr/>
        </p:nvSpPr>
        <p:spPr bwMode="auto">
          <a:xfrm>
            <a:off x="0" y="274320"/>
            <a:ext cx="9144000" cy="1143000"/>
          </a:xfrm>
          <a:prstGeom prst="rect">
            <a:avLst/>
          </a:prstGeom>
          <a:solidFill>
            <a:srgbClr val="FDB827"/>
          </a:solidFill>
          <a:ln w="9525">
            <a:noFill/>
            <a:miter lim="800000"/>
            <a:headEnd/>
            <a:tailEnd/>
          </a:ln>
        </p:spPr>
        <p:txBody>
          <a:bodyPr bIns="91440" anchor="ctr"/>
          <a:lstStyle/>
          <a:p>
            <a:pPr marL="457200" defTabSz="914400" fontAlgn="base">
              <a:spcBef>
                <a:spcPct val="0"/>
              </a:spcBef>
              <a:spcAft>
                <a:spcPct val="0"/>
              </a:spcAft>
              <a:defRPr/>
            </a:pPr>
            <a:r>
              <a:rPr lang="en-US" sz="4000" b="1" dirty="0">
                <a:solidFill>
                  <a:srgbClr val="000000"/>
                </a:solidFill>
                <a:latin typeface="+mj-lt"/>
                <a:ea typeface="+mj-ea"/>
                <a:cs typeface="+mj-cs"/>
              </a:rPr>
              <a:t>What is HACCP?</a:t>
            </a:r>
          </a:p>
        </p:txBody>
      </p:sp>
      <p:pic>
        <p:nvPicPr>
          <p:cNvPr id="6" name="Picture 5">
            <a:extLst>
              <a:ext uri="{FF2B5EF4-FFF2-40B4-BE49-F238E27FC236}">
                <a16:creationId xmlns:a16="http://schemas.microsoft.com/office/drawing/2014/main" id="{7366AA6E-066A-4D87-BBC9-74EAF99F92CB}"/>
              </a:ext>
            </a:extLst>
          </p:cNvPr>
          <p:cNvPicPr>
            <a:picLocks noChangeAspect="1"/>
          </p:cNvPicPr>
          <p:nvPr/>
        </p:nvPicPr>
        <p:blipFill>
          <a:blip r:embed="rId3"/>
          <a:stretch>
            <a:fillRect/>
          </a:stretch>
        </p:blipFill>
        <p:spPr>
          <a:xfrm>
            <a:off x="1372870" y="2133600"/>
            <a:ext cx="6398260" cy="3257781"/>
          </a:xfrm>
          <a:prstGeom prst="rect">
            <a:avLst/>
          </a:prstGeom>
        </p:spPr>
      </p:pic>
    </p:spTree>
    <p:extLst>
      <p:ext uri="{BB962C8B-B14F-4D97-AF65-F5344CB8AC3E}">
        <p14:creationId xmlns:p14="http://schemas.microsoft.com/office/powerpoint/2010/main" val="306658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C4C285-81FE-4A28-9AAC-823A16950F7B}"/>
              </a:ext>
            </a:extLst>
          </p:cNvPr>
          <p:cNvSpPr/>
          <p:nvPr/>
        </p:nvSpPr>
        <p:spPr>
          <a:xfrm>
            <a:off x="0" y="5181600"/>
            <a:ext cx="9144000" cy="1676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320"/>
            <a:ext cx="9144000" cy="1143000"/>
          </a:xfrm>
          <a:solidFill>
            <a:srgbClr val="FDB827"/>
          </a:solidFill>
        </p:spPr>
        <p:txBody>
          <a:bodyPr rtlCol="0">
            <a:noAutofit/>
          </a:bodyPr>
          <a:lstStyle/>
          <a:p>
            <a:pPr algn="l" eaLnBrk="1" fontAlgn="auto" hangingPunct="1">
              <a:spcAft>
                <a:spcPts val="0"/>
              </a:spcAft>
              <a:defRPr/>
            </a:pPr>
            <a:r>
              <a:rPr lang="en-US" sz="4000" dirty="0"/>
              <a:t> </a:t>
            </a:r>
            <a:r>
              <a:rPr lang="en-US" b="1" dirty="0">
                <a:solidFill>
                  <a:srgbClr val="170304"/>
                </a:solidFill>
              </a:rPr>
              <a:t>Types of Hazards</a:t>
            </a:r>
          </a:p>
        </p:txBody>
      </p:sp>
      <p:graphicFrame>
        <p:nvGraphicFramePr>
          <p:cNvPr id="6" name="Diagram 5">
            <a:extLst>
              <a:ext uri="{FF2B5EF4-FFF2-40B4-BE49-F238E27FC236}">
                <a16:creationId xmlns:a16="http://schemas.microsoft.com/office/drawing/2014/main" id="{301DBC68-411B-40DB-A1AC-F3E20747A8B6}"/>
              </a:ext>
            </a:extLst>
          </p:cNvPr>
          <p:cNvGraphicFramePr/>
          <p:nvPr>
            <p:extLst>
              <p:ext uri="{D42A27DB-BD31-4B8C-83A1-F6EECF244321}">
                <p14:modId xmlns:p14="http://schemas.microsoft.com/office/powerpoint/2010/main" val="2243886088"/>
              </p:ext>
            </p:extLst>
          </p:nvPr>
        </p:nvGraphicFramePr>
        <p:xfrm>
          <a:off x="457200" y="1524000"/>
          <a:ext cx="84582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1970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
            <a:ext cx="9144000" cy="1143000"/>
          </a:xfrm>
          <a:solidFill>
            <a:srgbClr val="FFC000"/>
          </a:solidFill>
        </p:spPr>
        <p:txBody>
          <a:bodyPr>
            <a:normAutofit/>
          </a:bodyPr>
          <a:lstStyle/>
          <a:p>
            <a:pPr marL="457200" algn="l"/>
            <a:r>
              <a:rPr lang="en-US" sz="4000" b="1" dirty="0">
                <a:solidFill>
                  <a:srgbClr val="030503"/>
                </a:solidFill>
              </a:rPr>
              <a:t>Flow Of Food: The Path of Food  </a:t>
            </a:r>
          </a:p>
        </p:txBody>
      </p:sp>
      <p:sp>
        <p:nvSpPr>
          <p:cNvPr id="3" name="Content Placeholder 2"/>
          <p:cNvSpPr>
            <a:spLocks noGrp="1"/>
          </p:cNvSpPr>
          <p:nvPr>
            <p:ph idx="1"/>
          </p:nvPr>
        </p:nvSpPr>
        <p:spPr>
          <a:xfrm>
            <a:off x="507973" y="1401685"/>
            <a:ext cx="8229600" cy="4356854"/>
          </a:xfrm>
        </p:spPr>
        <p:txBody>
          <a:bodyPr/>
          <a:lstStyle/>
          <a:p>
            <a:pPr lvl="0"/>
            <a:endParaRPr lang="en-US" dirty="0"/>
          </a:p>
          <a:p>
            <a:pPr lvl="0"/>
            <a:endParaRPr lang="en-US" dirty="0"/>
          </a:p>
          <a:p>
            <a:pPr lvl="0"/>
            <a:endParaRPr lang="en-US" dirty="0"/>
          </a:p>
          <a:p>
            <a:pPr lvl="0"/>
            <a:endParaRPr lang="en-US" dirty="0"/>
          </a:p>
          <a:p>
            <a:pPr lvl="0"/>
            <a:endParaRPr lang="en-US" dirty="0"/>
          </a:p>
          <a:p>
            <a:pPr marL="0" indent="0">
              <a:buNone/>
            </a:pPr>
            <a:r>
              <a:rPr lang="en-US" dirty="0"/>
              <a:t> </a:t>
            </a:r>
          </a:p>
        </p:txBody>
      </p:sp>
      <p:sp>
        <p:nvSpPr>
          <p:cNvPr id="4" name="Slide Number Placeholder 3"/>
          <p:cNvSpPr>
            <a:spLocks noGrp="1"/>
          </p:cNvSpPr>
          <p:nvPr>
            <p:ph type="sldNum" sz="quarter" idx="12"/>
          </p:nvPr>
        </p:nvSpPr>
        <p:spPr/>
        <p:txBody>
          <a:bodyPr/>
          <a:lstStyle/>
          <a:p>
            <a:pPr>
              <a:defRPr/>
            </a:pPr>
            <a:fld id="{EE9C2CDE-449F-4D27-A0C1-7445CF681E3A}" type="slidenum">
              <a:rPr lang="en-US" smtClean="0"/>
              <a:pPr>
                <a:defRPr/>
              </a:pPr>
              <a:t>8</a:t>
            </a:fld>
            <a:endParaRPr lang="en-US" dirty="0"/>
          </a:p>
        </p:txBody>
      </p:sp>
      <p:sp>
        <p:nvSpPr>
          <p:cNvPr id="17" name="Flowchart: Connector 16"/>
          <p:cNvSpPr/>
          <p:nvPr/>
        </p:nvSpPr>
        <p:spPr>
          <a:xfrm>
            <a:off x="6194231" y="1564201"/>
            <a:ext cx="1737360" cy="1737360"/>
          </a:xfrm>
          <a:prstGeom prst="flowChartConnector">
            <a:avLst/>
          </a:prstGeom>
          <a:blipFill rotWithShape="0">
            <a:blip r:embed="rId3"/>
            <a:srcRect/>
            <a:stretch>
              <a:fillRect l="-4651" r="-4651"/>
            </a:stretch>
          </a:blip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4" name="Rectangle 23"/>
          <p:cNvSpPr/>
          <p:nvPr/>
        </p:nvSpPr>
        <p:spPr>
          <a:xfrm>
            <a:off x="1124493" y="3357974"/>
            <a:ext cx="1537801" cy="4442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Purchasing</a:t>
            </a:r>
          </a:p>
        </p:txBody>
      </p:sp>
      <p:sp>
        <p:nvSpPr>
          <p:cNvPr id="25" name="Rectangle 24"/>
          <p:cNvSpPr/>
          <p:nvPr/>
        </p:nvSpPr>
        <p:spPr>
          <a:xfrm>
            <a:off x="3863371" y="3369081"/>
            <a:ext cx="1518805" cy="4442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Receiving</a:t>
            </a:r>
          </a:p>
        </p:txBody>
      </p:sp>
      <p:sp>
        <p:nvSpPr>
          <p:cNvPr id="26" name="Rectangle 25"/>
          <p:cNvSpPr/>
          <p:nvPr/>
        </p:nvSpPr>
        <p:spPr>
          <a:xfrm>
            <a:off x="6458919" y="3357973"/>
            <a:ext cx="1329381" cy="4442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Storing</a:t>
            </a:r>
          </a:p>
        </p:txBody>
      </p:sp>
      <p:sp>
        <p:nvSpPr>
          <p:cNvPr id="27" name="Rectangle 26"/>
          <p:cNvSpPr/>
          <p:nvPr/>
        </p:nvSpPr>
        <p:spPr>
          <a:xfrm>
            <a:off x="5715000" y="5692074"/>
            <a:ext cx="2510742" cy="4442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Cooking/Prepping</a:t>
            </a:r>
          </a:p>
        </p:txBody>
      </p:sp>
      <p:sp>
        <p:nvSpPr>
          <p:cNvPr id="28" name="Rectangle 27"/>
          <p:cNvSpPr/>
          <p:nvPr/>
        </p:nvSpPr>
        <p:spPr>
          <a:xfrm>
            <a:off x="3624689" y="5523014"/>
            <a:ext cx="1757487" cy="75858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Holding</a:t>
            </a:r>
          </a:p>
        </p:txBody>
      </p:sp>
      <p:sp>
        <p:nvSpPr>
          <p:cNvPr id="29" name="Rectangle 28"/>
          <p:cNvSpPr/>
          <p:nvPr/>
        </p:nvSpPr>
        <p:spPr>
          <a:xfrm>
            <a:off x="1147258" y="5684361"/>
            <a:ext cx="1329381" cy="44427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0000"/>
                </a:solidFill>
              </a:rPr>
              <a:t>Serving</a:t>
            </a:r>
          </a:p>
        </p:txBody>
      </p:sp>
      <p:cxnSp>
        <p:nvCxnSpPr>
          <p:cNvPr id="31" name="Straight Arrow Connector 30"/>
          <p:cNvCxnSpPr>
            <a:cxnSpLocks/>
          </p:cNvCxnSpPr>
          <p:nvPr/>
        </p:nvCxnSpPr>
        <p:spPr>
          <a:xfrm>
            <a:off x="3028438" y="2430771"/>
            <a:ext cx="366143" cy="0"/>
          </a:xfrm>
          <a:prstGeom prst="straightConnector1">
            <a:avLst/>
          </a:prstGeom>
          <a:ln w="44450">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cxnSpLocks/>
          </p:cNvCxnSpPr>
          <p:nvPr/>
        </p:nvCxnSpPr>
        <p:spPr>
          <a:xfrm>
            <a:off x="5591441" y="2430543"/>
            <a:ext cx="366143" cy="0"/>
          </a:xfrm>
          <a:prstGeom prst="straightConnector1">
            <a:avLst/>
          </a:prstGeom>
          <a:ln w="44450">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7" name="U-Turn Arrow 36"/>
          <p:cNvSpPr/>
          <p:nvPr/>
        </p:nvSpPr>
        <p:spPr>
          <a:xfrm rot="5400000">
            <a:off x="6893094" y="3475309"/>
            <a:ext cx="2815612" cy="292914"/>
          </a:xfrm>
          <a:prstGeom prst="uturnArrow">
            <a:avLst/>
          </a:prstGeom>
          <a:solidFill>
            <a:srgbClr val="030503"/>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8" name="Straight Arrow Connector 37"/>
          <p:cNvCxnSpPr>
            <a:cxnSpLocks/>
          </p:cNvCxnSpPr>
          <p:nvPr/>
        </p:nvCxnSpPr>
        <p:spPr>
          <a:xfrm flipH="1">
            <a:off x="5528633" y="4736323"/>
            <a:ext cx="354877" cy="4466"/>
          </a:xfrm>
          <a:prstGeom prst="straightConnector1">
            <a:avLst/>
          </a:prstGeom>
          <a:ln w="44450">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cxnSpLocks/>
          </p:cNvCxnSpPr>
          <p:nvPr/>
        </p:nvCxnSpPr>
        <p:spPr>
          <a:xfrm flipH="1">
            <a:off x="2997923" y="4740789"/>
            <a:ext cx="354877" cy="4466"/>
          </a:xfrm>
          <a:prstGeom prst="straightConnector1">
            <a:avLst/>
          </a:prstGeom>
          <a:ln w="44450">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3" name="Oval 33"/>
          <p:cNvSpPr>
            <a:spLocks noChangeArrowheads="1"/>
          </p:cNvSpPr>
          <p:nvPr/>
        </p:nvSpPr>
        <p:spPr bwMode="auto">
          <a:xfrm>
            <a:off x="3523841" y="3885555"/>
            <a:ext cx="1737360" cy="1737360"/>
          </a:xfrm>
          <a:prstGeom prst="flowChartConnector">
            <a:avLst/>
          </a:prstGeom>
          <a:blipFill dpi="0" rotWithShape="0">
            <a:blip r:embed="rId4"/>
            <a:srcRect/>
            <a:stretch>
              <a:fillRect/>
            </a:stretch>
          </a:blipFill>
          <a:ln w="28575" cmpd="thickThin" algn="ctr">
            <a:solidFill>
              <a:srgbClr val="AE4845"/>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Arial" panose="020B0604020202020204" pitchFamily="34" charset="0"/>
            </a:endParaRPr>
          </a:p>
        </p:txBody>
      </p:sp>
      <p:pic>
        <p:nvPicPr>
          <p:cNvPr id="11" name="Picture 10">
            <a:extLst>
              <a:ext uri="{FF2B5EF4-FFF2-40B4-BE49-F238E27FC236}">
                <a16:creationId xmlns:a16="http://schemas.microsoft.com/office/drawing/2014/main" id="{C0F30745-7811-4201-AEEE-8B6157A217F4}"/>
              </a:ext>
            </a:extLst>
          </p:cNvPr>
          <p:cNvPicPr>
            <a:picLocks noChangeAspect="1"/>
          </p:cNvPicPr>
          <p:nvPr/>
        </p:nvPicPr>
        <p:blipFill rotWithShape="1">
          <a:blip r:embed="rId5"/>
          <a:srcRect l="23080" r="10359"/>
          <a:stretch/>
        </p:blipFill>
        <p:spPr>
          <a:xfrm>
            <a:off x="6150296" y="3878483"/>
            <a:ext cx="1737360" cy="1737360"/>
          </a:xfrm>
          <a:prstGeom prst="flowChartConnector">
            <a:avLst/>
          </a:prstGeom>
          <a:ln w="19050">
            <a:solidFill>
              <a:srgbClr val="AE4845"/>
            </a:solidFill>
          </a:ln>
        </p:spPr>
      </p:pic>
      <p:pic>
        <p:nvPicPr>
          <p:cNvPr id="13" name="Picture 12">
            <a:extLst>
              <a:ext uri="{FF2B5EF4-FFF2-40B4-BE49-F238E27FC236}">
                <a16:creationId xmlns:a16="http://schemas.microsoft.com/office/drawing/2014/main" id="{E1ADFC25-06A6-4940-BDD6-6E9CFBCB5594}"/>
              </a:ext>
            </a:extLst>
          </p:cNvPr>
          <p:cNvPicPr>
            <a:picLocks noChangeAspect="1"/>
          </p:cNvPicPr>
          <p:nvPr/>
        </p:nvPicPr>
        <p:blipFill rotWithShape="1">
          <a:blip r:embed="rId6"/>
          <a:srcRect t="6440" b="6440"/>
          <a:stretch/>
        </p:blipFill>
        <p:spPr>
          <a:xfrm>
            <a:off x="3630134" y="1595623"/>
            <a:ext cx="1737360" cy="1737360"/>
          </a:xfrm>
          <a:prstGeom prst="flowChartConnector">
            <a:avLst/>
          </a:prstGeom>
          <a:ln w="28575">
            <a:solidFill>
              <a:srgbClr val="AE4845"/>
            </a:solidFill>
          </a:ln>
        </p:spPr>
      </p:pic>
      <p:pic>
        <p:nvPicPr>
          <p:cNvPr id="8" name="Picture 7">
            <a:extLst>
              <a:ext uri="{FF2B5EF4-FFF2-40B4-BE49-F238E27FC236}">
                <a16:creationId xmlns:a16="http://schemas.microsoft.com/office/drawing/2014/main" id="{EB3A25AA-ED99-487F-AAB9-715BDF3FD711}"/>
              </a:ext>
            </a:extLst>
          </p:cNvPr>
          <p:cNvPicPr>
            <a:picLocks noChangeAspect="1"/>
          </p:cNvPicPr>
          <p:nvPr/>
        </p:nvPicPr>
        <p:blipFill rotWithShape="1">
          <a:blip r:embed="rId7"/>
          <a:srcRect l="10225" r="10225"/>
          <a:stretch/>
        </p:blipFill>
        <p:spPr>
          <a:xfrm>
            <a:off x="943268" y="1537311"/>
            <a:ext cx="1737360" cy="1737360"/>
          </a:xfrm>
          <a:prstGeom prst="ellipse">
            <a:avLst/>
          </a:prstGeom>
          <a:ln w="28575">
            <a:solidFill>
              <a:srgbClr val="AE4845"/>
            </a:solidFill>
          </a:ln>
        </p:spPr>
      </p:pic>
      <p:pic>
        <p:nvPicPr>
          <p:cNvPr id="9" name="Picture 8">
            <a:extLst>
              <a:ext uri="{FF2B5EF4-FFF2-40B4-BE49-F238E27FC236}">
                <a16:creationId xmlns:a16="http://schemas.microsoft.com/office/drawing/2014/main" id="{502976B7-A55C-4F7F-9FE9-5809583D0475}"/>
              </a:ext>
            </a:extLst>
          </p:cNvPr>
          <p:cNvPicPr>
            <a:picLocks noChangeAspect="1"/>
          </p:cNvPicPr>
          <p:nvPr/>
        </p:nvPicPr>
        <p:blipFill rotWithShape="1">
          <a:blip r:embed="rId8"/>
          <a:srcRect l="21751" t="-249" r="6911" b="249"/>
          <a:stretch/>
        </p:blipFill>
        <p:spPr>
          <a:xfrm>
            <a:off x="1024713" y="3911715"/>
            <a:ext cx="1737360" cy="1737360"/>
          </a:xfrm>
          <a:prstGeom prst="ellipse">
            <a:avLst/>
          </a:prstGeom>
          <a:ln w="28575">
            <a:solidFill>
              <a:srgbClr val="AE4845"/>
            </a:solidFill>
          </a:ln>
        </p:spPr>
      </p:pic>
    </p:spTree>
    <p:extLst>
      <p:ext uri="{BB962C8B-B14F-4D97-AF65-F5344CB8AC3E}">
        <p14:creationId xmlns:p14="http://schemas.microsoft.com/office/powerpoint/2010/main" val="4085531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1752600"/>
            <a:ext cx="4648200" cy="3886200"/>
          </a:xfrm>
        </p:spPr>
        <p:txBody>
          <a:bodyPr>
            <a:noAutofit/>
          </a:bodyPr>
          <a:lstStyle/>
          <a:p>
            <a:pPr marL="0" lvl="1" indent="0">
              <a:spcBef>
                <a:spcPts val="0"/>
              </a:spcBef>
              <a:spcAft>
                <a:spcPts val="600"/>
              </a:spcAft>
              <a:buNone/>
            </a:pPr>
            <a:r>
              <a:rPr lang="en-US" b="1" dirty="0">
                <a:solidFill>
                  <a:srgbClr val="000000"/>
                </a:solidFill>
              </a:rPr>
              <a:t>General Purchasing Principles </a:t>
            </a:r>
          </a:p>
          <a:p>
            <a:pPr marL="0" lvl="1" indent="0">
              <a:spcBef>
                <a:spcPts val="0"/>
              </a:spcBef>
              <a:spcAft>
                <a:spcPts val="600"/>
              </a:spcAft>
              <a:buNone/>
            </a:pPr>
            <a:r>
              <a:rPr lang="en-US" dirty="0">
                <a:solidFill>
                  <a:srgbClr val="000000"/>
                </a:solidFill>
              </a:rPr>
              <a:t>Purchase food from approved, reputable suppliers:</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Have been inspected</a:t>
            </a:r>
          </a:p>
          <a:p>
            <a:pPr marL="914400" lvl="1" indent="-457200">
              <a:spcBef>
                <a:spcPts val="0"/>
              </a:spcBef>
              <a:spcAft>
                <a:spcPts val="600"/>
              </a:spcAft>
              <a:buFont typeface="Wingdings" panose="05000000000000000000" pitchFamily="2" charset="2"/>
              <a:buChar char="Ø"/>
            </a:pPr>
            <a:r>
              <a:rPr lang="en-US" sz="2600" dirty="0">
                <a:solidFill>
                  <a:srgbClr val="000000"/>
                </a:solidFill>
              </a:rPr>
              <a:t>Meet all applicable local, state and federal laws</a:t>
            </a:r>
          </a:p>
          <a:p>
            <a:pPr marL="914400" indent="-457200">
              <a:spcBef>
                <a:spcPts val="0"/>
              </a:spcBef>
              <a:spcAft>
                <a:spcPts val="600"/>
              </a:spcAft>
              <a:buNone/>
            </a:pPr>
            <a:endParaRPr lang="en-US" sz="2800" dirty="0">
              <a:solidFill>
                <a:srgbClr val="000000"/>
              </a:solidFill>
            </a:endParaRPr>
          </a:p>
          <a:p>
            <a:pPr marL="914400" lvl="1" indent="-457200">
              <a:spcBef>
                <a:spcPts val="0"/>
              </a:spcBef>
              <a:spcAft>
                <a:spcPts val="600"/>
              </a:spcAft>
              <a:buFont typeface="Wingdings" panose="05000000000000000000" pitchFamily="2" charset="2"/>
              <a:buChar char="Ø"/>
            </a:pPr>
            <a:endParaRPr lang="en-US" sz="2400" dirty="0">
              <a:solidFill>
                <a:srgbClr val="000000"/>
              </a:solidFill>
            </a:endParaRPr>
          </a:p>
          <a:p>
            <a:pPr marL="63500" lvl="1" indent="0">
              <a:buNone/>
            </a:pPr>
            <a:endParaRPr lang="en-US" sz="2400" dirty="0">
              <a:solidFill>
                <a:srgbClr val="000000"/>
              </a:solidFill>
            </a:endParaRPr>
          </a:p>
        </p:txBody>
      </p:sp>
      <p:sp>
        <p:nvSpPr>
          <p:cNvPr id="4" name="Rectangle 2"/>
          <p:cNvSpPr txBox="1">
            <a:spLocks noChangeArrowheads="1"/>
          </p:cNvSpPr>
          <p:nvPr/>
        </p:nvSpPr>
        <p:spPr bwMode="auto">
          <a:xfrm>
            <a:off x="0" y="274320"/>
            <a:ext cx="9144000" cy="1143000"/>
          </a:xfrm>
          <a:prstGeom prst="rect">
            <a:avLst/>
          </a:prstGeom>
          <a:solidFill>
            <a:srgbClr val="FFC000"/>
          </a:solidFill>
          <a:ln w="9525">
            <a:noFill/>
            <a:miter lim="800000"/>
            <a:headEnd/>
            <a:tailEnd/>
          </a:ln>
        </p:spPr>
        <p:txBody>
          <a:bodyPr bIns="91440" anchor="ctr"/>
          <a:lstStyle/>
          <a:p>
            <a:pPr marL="457200" defTabSz="914400" fontAlgn="base">
              <a:spcBef>
                <a:spcPct val="0"/>
              </a:spcBef>
              <a:spcAft>
                <a:spcPct val="0"/>
              </a:spcAft>
              <a:defRPr/>
            </a:pPr>
            <a:r>
              <a:rPr lang="en-US" sz="4000" b="1" dirty="0">
                <a:solidFill>
                  <a:srgbClr val="000000"/>
                </a:solidFill>
                <a:latin typeface="+mj-lt"/>
              </a:rPr>
              <a:t>Purchasing</a:t>
            </a:r>
            <a:endParaRPr lang="en-US" sz="4000" b="1" dirty="0">
              <a:solidFill>
                <a:srgbClr val="000000"/>
              </a:solidFill>
              <a:latin typeface="+mj-lt"/>
              <a:ea typeface="+mj-ea"/>
              <a:cs typeface="+mj-cs"/>
            </a:endParaRPr>
          </a:p>
        </p:txBody>
      </p:sp>
      <p:pic>
        <p:nvPicPr>
          <p:cNvPr id="5" name="Picture 4">
            <a:extLst>
              <a:ext uri="{FF2B5EF4-FFF2-40B4-BE49-F238E27FC236}">
                <a16:creationId xmlns:a16="http://schemas.microsoft.com/office/drawing/2014/main" id="{C8DD786C-0FF7-4DC5-916A-A3B70292BBD1}"/>
              </a:ext>
            </a:extLst>
          </p:cNvPr>
          <p:cNvPicPr>
            <a:picLocks noChangeAspect="1"/>
          </p:cNvPicPr>
          <p:nvPr/>
        </p:nvPicPr>
        <p:blipFill>
          <a:blip r:embed="rId3"/>
          <a:stretch>
            <a:fillRect/>
          </a:stretch>
        </p:blipFill>
        <p:spPr>
          <a:xfrm>
            <a:off x="304800" y="2039927"/>
            <a:ext cx="4038600" cy="2778145"/>
          </a:xfrm>
          <a:prstGeom prst="rect">
            <a:avLst/>
          </a:prstGeom>
        </p:spPr>
      </p:pic>
    </p:spTree>
    <p:extLst>
      <p:ext uri="{BB962C8B-B14F-4D97-AF65-F5344CB8AC3E}">
        <p14:creationId xmlns:p14="http://schemas.microsoft.com/office/powerpoint/2010/main" val="2700266516"/>
      </p:ext>
    </p:extLst>
  </p:cSld>
  <p:clrMapOvr>
    <a:masterClrMapping/>
  </p:clrMapOvr>
</p:sld>
</file>

<file path=ppt/theme/theme1.xml><?xml version="1.0" encoding="utf-8"?>
<a:theme xmlns:a="http://schemas.openxmlformats.org/drawingml/2006/main" name="Theme15">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05B7D0-644F-4DC4-93E2-5390B2F5035C}">
  <ds:schemaRefs>
    <ds:schemaRef ds:uri="http://purl.org/dc/dcmitype/"/>
    <ds:schemaRef ds:uri="http://purl.org/dc/elements/1.1/"/>
    <ds:schemaRef ds:uri="http://www.w3.org/XML/1998/namespace"/>
    <ds:schemaRef ds:uri="b523212d-ee6b-416a-b870-f85da76adb72"/>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a038a585-4f1b-4b82-9716-f9d38f63b763"/>
    <ds:schemaRef ds:uri="8bf10d84-95c4-446b-a6dc-317de1800774"/>
    <ds:schemaRef ds:uri="http://schemas.microsoft.com/office/2006/metadata/properties"/>
  </ds:schemaRefs>
</ds:datastoreItem>
</file>

<file path=customXml/itemProps2.xml><?xml version="1.0" encoding="utf-8"?>
<ds:datastoreItem xmlns:ds="http://schemas.openxmlformats.org/officeDocument/2006/customXml" ds:itemID="{222B9E2B-0854-47D2-B470-B001C0C47F06}"/>
</file>

<file path=customXml/itemProps3.xml><?xml version="1.0" encoding="utf-8"?>
<ds:datastoreItem xmlns:ds="http://schemas.openxmlformats.org/officeDocument/2006/customXml" ds:itemID="{0D4A9D7B-C9F0-4B51-B024-43ECE13328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3721</TotalTime>
  <Words>7002</Words>
  <Application>Microsoft Office PowerPoint</Application>
  <PresentationFormat>On-screen Show (4:3)</PresentationFormat>
  <Paragraphs>631</Paragraphs>
  <Slides>51</Slides>
  <Notes>51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51</vt:i4>
      </vt:variant>
    </vt:vector>
  </HeadingPairs>
  <TitlesOfParts>
    <vt:vector size="58" baseType="lpstr">
      <vt:lpstr>Arial</vt:lpstr>
      <vt:lpstr>Calibri</vt:lpstr>
      <vt:lpstr>Calibri Light</vt:lpstr>
      <vt:lpstr>Comic Sans MS</vt:lpstr>
      <vt:lpstr>Wingdings</vt:lpstr>
      <vt:lpstr>Theme15</vt:lpstr>
      <vt:lpstr>Retrospect</vt:lpstr>
      <vt:lpstr>PowerPoint Presentation</vt:lpstr>
      <vt:lpstr>PowerPoint Presentation</vt:lpstr>
      <vt:lpstr>Purpose And Benefits</vt:lpstr>
      <vt:lpstr>PowerPoint Presentation</vt:lpstr>
      <vt:lpstr>HACCP Background</vt:lpstr>
      <vt:lpstr>PowerPoint Presentation</vt:lpstr>
      <vt:lpstr> Types of Hazards</vt:lpstr>
      <vt:lpstr>Flow Of Food: The Path of Food  </vt:lpstr>
      <vt:lpstr>PowerPoint Presentation</vt:lpstr>
      <vt:lpstr>PowerPoint Presentation</vt:lpstr>
      <vt:lpstr>PowerPoint Presentation</vt:lpstr>
      <vt:lpstr>PowerPoint Presentation</vt:lpstr>
      <vt:lpstr>Preparation</vt:lpstr>
      <vt:lpstr>Storing Cold Prepared Food </vt:lpstr>
      <vt:lpstr>Storing Hot Prepared Food </vt:lpstr>
      <vt:lpstr>Serving</vt:lpstr>
      <vt:lpstr>PowerPoint Presentation</vt:lpstr>
      <vt:lpstr>PowerPoint Presentation</vt:lpstr>
      <vt:lpstr>PowerPoint Presentation</vt:lpstr>
      <vt:lpstr>Facilities </vt:lpstr>
      <vt:lpstr>Supplier Control</vt:lpstr>
      <vt:lpstr>Receiving and Storing Practices</vt:lpstr>
      <vt:lpstr>Cleaning and Sanitizing </vt:lpstr>
      <vt:lpstr>Food Safety Training</vt:lpstr>
      <vt:lpstr>Food Safety Certification</vt:lpstr>
      <vt:lpstr>PowerPoint Presentation</vt:lpstr>
      <vt:lpstr>PowerPoint Presentation</vt:lpstr>
      <vt:lpstr>STEP 2 – Identifying CCP’s</vt:lpstr>
      <vt:lpstr>PowerPoint Presentation</vt:lpstr>
      <vt:lpstr>PowerPoint Presentation</vt:lpstr>
      <vt:lpstr>PowerPoint Presentation</vt:lpstr>
      <vt:lpstr>PowerPoint Presentation</vt:lpstr>
      <vt:lpstr>PowerPoint Presentation</vt:lpstr>
      <vt:lpstr>Damaged or Discarded Product Log</vt:lpstr>
      <vt:lpstr>Damaged or Discarded Product Log</vt:lpstr>
      <vt:lpstr>Equipment Cleaning Schedule</vt:lpstr>
      <vt:lpstr>Equipment Cleaning Schedule Instructions</vt:lpstr>
      <vt:lpstr>Food Temperature Log</vt:lpstr>
      <vt:lpstr>Food Temperature Log Instructions </vt:lpstr>
      <vt:lpstr>Food Temperature Log Instructions continued</vt:lpstr>
      <vt:lpstr>Food Temperature Log Instructions continued</vt:lpstr>
      <vt:lpstr>PowerPoint Presentation</vt:lpstr>
      <vt:lpstr>Equipment Cleaning Schedule Instructions</vt:lpstr>
      <vt:lpstr>Equipment Cleaning Schedule Instructions continued </vt:lpstr>
      <vt:lpstr>Thermometer Calibration Log</vt:lpstr>
      <vt:lpstr>Calibration Using Ice Point Method </vt:lpstr>
      <vt:lpstr>Thermometer Calibration Log Instructions </vt:lpstr>
      <vt:lpstr>Pest Control Inspection Log </vt:lpstr>
      <vt:lpstr>Pest Control Inspection Log </vt:lpstr>
      <vt:lpstr>Record Keeping Requirements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mervin kiedpool</dc:creator>
  <cp:lastModifiedBy>Rosales, Karla</cp:lastModifiedBy>
  <cp:revision>90</cp:revision>
  <dcterms:created xsi:type="dcterms:W3CDTF">2021-01-14T08:35:52Z</dcterms:created>
  <dcterms:modified xsi:type="dcterms:W3CDTF">2024-08-29T17:36:50Z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